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74" r:id="rId2"/>
  </p:sldIdLst>
  <p:sldSz cx="6858000" cy="9906000" type="A4"/>
  <p:notesSz cx="6735763" cy="9866313"/>
  <p:defaultTextStyle>
    <a:defPPr>
      <a:defRPr lang="ja-JP"/>
    </a:defPPr>
    <a:lvl1pPr algn="l" rtl="0" eaLnBrk="0" fontAlgn="base" hangingPunct="0">
      <a:spcBef>
        <a:spcPct val="0"/>
      </a:spcBef>
      <a:spcAft>
        <a:spcPct val="0"/>
      </a:spcAft>
      <a:defRPr kumimoji="1" sz="1100" kern="1200">
        <a:solidFill>
          <a:schemeClr val="tx1"/>
        </a:solidFill>
        <a:latin typeface="Times New Roman" panose="02020603050405020304" pitchFamily="18" charset="0"/>
        <a:ea typeface="ＤＦ特太ゴシック体" pitchFamily="49" charset="-128"/>
        <a:cs typeface="+mn-cs"/>
      </a:defRPr>
    </a:lvl1pPr>
    <a:lvl2pPr marL="457200" algn="l" rtl="0" eaLnBrk="0" fontAlgn="base" hangingPunct="0">
      <a:spcBef>
        <a:spcPct val="0"/>
      </a:spcBef>
      <a:spcAft>
        <a:spcPct val="0"/>
      </a:spcAft>
      <a:defRPr kumimoji="1" sz="1100" kern="1200">
        <a:solidFill>
          <a:schemeClr val="tx1"/>
        </a:solidFill>
        <a:latin typeface="Times New Roman" panose="02020603050405020304" pitchFamily="18" charset="0"/>
        <a:ea typeface="ＤＦ特太ゴシック体" pitchFamily="49" charset="-128"/>
        <a:cs typeface="+mn-cs"/>
      </a:defRPr>
    </a:lvl2pPr>
    <a:lvl3pPr marL="914400" algn="l" rtl="0" eaLnBrk="0" fontAlgn="base" hangingPunct="0">
      <a:spcBef>
        <a:spcPct val="0"/>
      </a:spcBef>
      <a:spcAft>
        <a:spcPct val="0"/>
      </a:spcAft>
      <a:defRPr kumimoji="1" sz="1100" kern="1200">
        <a:solidFill>
          <a:schemeClr val="tx1"/>
        </a:solidFill>
        <a:latin typeface="Times New Roman" panose="02020603050405020304" pitchFamily="18" charset="0"/>
        <a:ea typeface="ＤＦ特太ゴシック体" pitchFamily="49" charset="-128"/>
        <a:cs typeface="+mn-cs"/>
      </a:defRPr>
    </a:lvl3pPr>
    <a:lvl4pPr marL="1371600" algn="l" rtl="0" eaLnBrk="0" fontAlgn="base" hangingPunct="0">
      <a:spcBef>
        <a:spcPct val="0"/>
      </a:spcBef>
      <a:spcAft>
        <a:spcPct val="0"/>
      </a:spcAft>
      <a:defRPr kumimoji="1" sz="1100" kern="1200">
        <a:solidFill>
          <a:schemeClr val="tx1"/>
        </a:solidFill>
        <a:latin typeface="Times New Roman" panose="02020603050405020304" pitchFamily="18" charset="0"/>
        <a:ea typeface="ＤＦ特太ゴシック体" pitchFamily="49" charset="-128"/>
        <a:cs typeface="+mn-cs"/>
      </a:defRPr>
    </a:lvl4pPr>
    <a:lvl5pPr marL="1828800" algn="l" rtl="0" eaLnBrk="0" fontAlgn="base" hangingPunct="0">
      <a:spcBef>
        <a:spcPct val="0"/>
      </a:spcBef>
      <a:spcAft>
        <a:spcPct val="0"/>
      </a:spcAft>
      <a:defRPr kumimoji="1" sz="1100" kern="1200">
        <a:solidFill>
          <a:schemeClr val="tx1"/>
        </a:solidFill>
        <a:latin typeface="Times New Roman" panose="02020603050405020304" pitchFamily="18" charset="0"/>
        <a:ea typeface="ＤＦ特太ゴシック体" pitchFamily="49" charset="-128"/>
        <a:cs typeface="+mn-cs"/>
      </a:defRPr>
    </a:lvl5pPr>
    <a:lvl6pPr marL="2286000" algn="l" defTabSz="914400" rtl="0" eaLnBrk="1" latinLnBrk="0" hangingPunct="1">
      <a:defRPr kumimoji="1" sz="1100" kern="1200">
        <a:solidFill>
          <a:schemeClr val="tx1"/>
        </a:solidFill>
        <a:latin typeface="Times New Roman" panose="02020603050405020304" pitchFamily="18" charset="0"/>
        <a:ea typeface="ＤＦ特太ゴシック体" pitchFamily="49" charset="-128"/>
        <a:cs typeface="+mn-cs"/>
      </a:defRPr>
    </a:lvl6pPr>
    <a:lvl7pPr marL="2743200" algn="l" defTabSz="914400" rtl="0" eaLnBrk="1" latinLnBrk="0" hangingPunct="1">
      <a:defRPr kumimoji="1" sz="1100" kern="1200">
        <a:solidFill>
          <a:schemeClr val="tx1"/>
        </a:solidFill>
        <a:latin typeface="Times New Roman" panose="02020603050405020304" pitchFamily="18" charset="0"/>
        <a:ea typeface="ＤＦ特太ゴシック体" pitchFamily="49" charset="-128"/>
        <a:cs typeface="+mn-cs"/>
      </a:defRPr>
    </a:lvl7pPr>
    <a:lvl8pPr marL="3200400" algn="l" defTabSz="914400" rtl="0" eaLnBrk="1" latinLnBrk="0" hangingPunct="1">
      <a:defRPr kumimoji="1" sz="1100" kern="1200">
        <a:solidFill>
          <a:schemeClr val="tx1"/>
        </a:solidFill>
        <a:latin typeface="Times New Roman" panose="02020603050405020304" pitchFamily="18" charset="0"/>
        <a:ea typeface="ＤＦ特太ゴシック体" pitchFamily="49" charset="-128"/>
        <a:cs typeface="+mn-cs"/>
      </a:defRPr>
    </a:lvl8pPr>
    <a:lvl9pPr marL="3657600" algn="l" defTabSz="914400" rtl="0" eaLnBrk="1" latinLnBrk="0" hangingPunct="1">
      <a:defRPr kumimoji="1" sz="1100" kern="1200">
        <a:solidFill>
          <a:schemeClr val="tx1"/>
        </a:solidFill>
        <a:latin typeface="Times New Roman" panose="02020603050405020304" pitchFamily="18" charset="0"/>
        <a:ea typeface="ＤＦ特太ゴシック体" pitchFamily="49" charset="-128"/>
        <a:cs typeface="+mn-cs"/>
      </a:defRPr>
    </a:lvl9pPr>
  </p:defaultTextStyle>
  <p:extLst>
    <p:ext uri="{EFAFB233-063F-42B5-8137-9DF3F51BA10A}">
      <p15:sldGuideLst xmlns=""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3300"/>
    <a:srgbClr val="FF0000"/>
    <a:srgbClr val="A5A5E9"/>
    <a:srgbClr val="C09760"/>
    <a:srgbClr val="FAFAFA"/>
    <a:srgbClr val="FF6699"/>
    <a:srgbClr val="FFFF99"/>
    <a:srgbClr val="FF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3" autoAdjust="0"/>
    <p:restoredTop sz="94687" autoAdjust="0"/>
  </p:normalViewPr>
  <p:slideViewPr>
    <p:cSldViewPr>
      <p:cViewPr>
        <p:scale>
          <a:sx n="110" d="100"/>
          <a:sy n="110" d="100"/>
        </p:scale>
        <p:origin x="-252" y="-48"/>
      </p:cViewPr>
      <p:guideLst>
        <p:guide orient="horz" pos="3120"/>
        <p:guide pos="216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2184" y="-90"/>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ea typeface="ＭＳ Ｐゴシック" panose="020B0600070205080204" pitchFamily="50" charset="-128"/>
              </a:defRPr>
            </a:lvl1pPr>
          </a:lstStyle>
          <a:p>
            <a:pPr>
              <a:defRPr/>
            </a:pPr>
            <a:endParaRPr lang="en-US" altLang="ja-JP"/>
          </a:p>
        </p:txBody>
      </p:sp>
      <p:sp>
        <p:nvSpPr>
          <p:cNvPr id="54275" name="Rectangle 3"/>
          <p:cNvSpPr>
            <a:spLocks noGrp="1" noChangeArrowheads="1"/>
          </p:cNvSpPr>
          <p:nvPr>
            <p:ph type="dt" sz="quarter"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ea typeface="ＭＳ Ｐゴシック" panose="020B0600070205080204" pitchFamily="50" charset="-128"/>
              </a:defRPr>
            </a:lvl1pPr>
          </a:lstStyle>
          <a:p>
            <a:pPr>
              <a:defRPr/>
            </a:pPr>
            <a:endParaRPr lang="en-US" altLang="ja-JP"/>
          </a:p>
        </p:txBody>
      </p:sp>
      <p:sp>
        <p:nvSpPr>
          <p:cNvPr id="54276" name="Rectangle 4"/>
          <p:cNvSpPr>
            <a:spLocks noGrp="1" noChangeArrowheads="1"/>
          </p:cNvSpPr>
          <p:nvPr>
            <p:ph type="ftr" sz="quarter" idx="2"/>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ea typeface="ＭＳ Ｐゴシック" panose="020B0600070205080204" pitchFamily="50" charset="-128"/>
              </a:defRPr>
            </a:lvl1pPr>
          </a:lstStyle>
          <a:p>
            <a:pPr>
              <a:defRPr/>
            </a:pPr>
            <a:endParaRPr lang="en-US" altLang="ja-JP"/>
          </a:p>
        </p:txBody>
      </p:sp>
      <p:sp>
        <p:nvSpPr>
          <p:cNvPr id="54277" name="Rectangle 5"/>
          <p:cNvSpPr>
            <a:spLocks noGrp="1" noChangeArrowheads="1"/>
          </p:cNvSpPr>
          <p:nvPr>
            <p:ph type="sldNum" sz="quarter" idx="3"/>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ea typeface="ＭＳ Ｐゴシック" panose="020B0600070205080204" pitchFamily="50" charset="-128"/>
              </a:defRPr>
            </a:lvl1pPr>
          </a:lstStyle>
          <a:p>
            <a:pPr>
              <a:defRPr/>
            </a:pPr>
            <a:fld id="{21B5350F-7583-472A-8612-F382068C51D8}" type="slidenum">
              <a:rPr lang="en-US" altLang="ja-JP"/>
              <a:pPr>
                <a:defRPr/>
              </a:pPr>
              <a:t>‹#›</a:t>
            </a:fld>
            <a:endParaRPr lang="en-US" altLang="ja-JP"/>
          </a:p>
        </p:txBody>
      </p:sp>
    </p:spTree>
    <p:extLst>
      <p:ext uri="{BB962C8B-B14F-4D97-AF65-F5344CB8AC3E}">
        <p14:creationId xmlns:p14="http://schemas.microsoft.com/office/powerpoint/2010/main" val="1754943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ea typeface="ＭＳ Ｐゴシック" panose="020B0600070205080204" pitchFamily="50" charset="-128"/>
              </a:defRPr>
            </a:lvl1pPr>
          </a:lstStyle>
          <a:p>
            <a:pPr>
              <a:defRPr/>
            </a:pPr>
            <a:endParaRPr lang="en-US" altLang="ja-JP"/>
          </a:p>
        </p:txBody>
      </p:sp>
      <p:sp>
        <p:nvSpPr>
          <p:cNvPr id="31747"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ea typeface="ＭＳ Ｐゴシック" panose="020B0600070205080204" pitchFamily="50" charset="-128"/>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2087563" y="739775"/>
            <a:ext cx="2560637"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73100"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1750" name="Rectangle 6"/>
          <p:cNvSpPr>
            <a:spLocks noGrp="1" noChangeArrowheads="1"/>
          </p:cNvSpPr>
          <p:nvPr>
            <p:ph type="ftr" sz="quarter" idx="4"/>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ea typeface="ＭＳ Ｐゴシック" panose="020B0600070205080204" pitchFamily="50" charset="-128"/>
              </a:defRPr>
            </a:lvl1pPr>
          </a:lstStyle>
          <a:p>
            <a:pPr>
              <a:defRPr/>
            </a:pPr>
            <a:endParaRPr lang="en-US" altLang="ja-JP"/>
          </a:p>
        </p:txBody>
      </p:sp>
      <p:sp>
        <p:nvSpPr>
          <p:cNvPr id="31751" name="Rectangle 7"/>
          <p:cNvSpPr>
            <a:spLocks noGrp="1" noChangeArrowheads="1"/>
          </p:cNvSpPr>
          <p:nvPr>
            <p:ph type="sldNum" sz="quarter" idx="5"/>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ea typeface="ＭＳ Ｐゴシック" panose="020B0600070205080204" pitchFamily="50" charset="-128"/>
              </a:defRPr>
            </a:lvl1pPr>
          </a:lstStyle>
          <a:p>
            <a:pPr>
              <a:defRPr/>
            </a:pPr>
            <a:fld id="{794DD80F-2E20-45C3-A24B-DF0C13065AD7}" type="slidenum">
              <a:rPr lang="en-US" altLang="ja-JP"/>
              <a:pPr>
                <a:defRPr/>
              </a:pPr>
              <a:t>‹#›</a:t>
            </a:fld>
            <a:endParaRPr lang="en-US" altLang="ja-JP"/>
          </a:p>
        </p:txBody>
      </p:sp>
    </p:spTree>
    <p:extLst>
      <p:ext uri="{BB962C8B-B14F-4D97-AF65-F5344CB8AC3E}">
        <p14:creationId xmlns:p14="http://schemas.microsoft.com/office/powerpoint/2010/main" val="40433742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E2A6614A-7C6C-4DD0-8E8B-3D780AB5A3D1}" type="slidenum">
              <a:rPr lang="en-US" altLang="ja-JP" smtClean="0"/>
              <a:pPr>
                <a:defRPr/>
              </a:pPr>
              <a:t>‹#›</a:t>
            </a:fld>
            <a:endParaRPr lang="en-US" altLang="ja-JP"/>
          </a:p>
        </p:txBody>
      </p:sp>
    </p:spTree>
    <p:extLst>
      <p:ext uri="{BB962C8B-B14F-4D97-AF65-F5344CB8AC3E}">
        <p14:creationId xmlns:p14="http://schemas.microsoft.com/office/powerpoint/2010/main" val="3307251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4C2FB53B-7F4E-4373-B70A-94CF10ECF974}" type="slidenum">
              <a:rPr lang="en-US" altLang="ja-JP" smtClean="0"/>
              <a:pPr>
                <a:defRPr/>
              </a:pPr>
              <a:t>‹#›</a:t>
            </a:fld>
            <a:endParaRPr lang="en-US" altLang="ja-JP"/>
          </a:p>
        </p:txBody>
      </p:sp>
    </p:spTree>
    <p:extLst>
      <p:ext uri="{BB962C8B-B14F-4D97-AF65-F5344CB8AC3E}">
        <p14:creationId xmlns:p14="http://schemas.microsoft.com/office/powerpoint/2010/main" val="193216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E047082E-F92F-4E56-9066-C4B91F603D2E}" type="slidenum">
              <a:rPr lang="en-US" altLang="ja-JP" smtClean="0"/>
              <a:pPr>
                <a:defRPr/>
              </a:pPr>
              <a:t>‹#›</a:t>
            </a:fld>
            <a:endParaRPr lang="en-US" altLang="ja-JP"/>
          </a:p>
        </p:txBody>
      </p:sp>
    </p:spTree>
    <p:extLst>
      <p:ext uri="{BB962C8B-B14F-4D97-AF65-F5344CB8AC3E}">
        <p14:creationId xmlns:p14="http://schemas.microsoft.com/office/powerpoint/2010/main" val="2791011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4DBEB251-A3ED-4926-9172-8762AEBB7013}" type="slidenum">
              <a:rPr lang="en-US" altLang="ja-JP" smtClean="0"/>
              <a:pPr>
                <a:defRPr/>
              </a:pPr>
              <a:t>‹#›</a:t>
            </a:fld>
            <a:endParaRPr lang="en-US" altLang="ja-JP"/>
          </a:p>
        </p:txBody>
      </p:sp>
    </p:spTree>
    <p:extLst>
      <p:ext uri="{BB962C8B-B14F-4D97-AF65-F5344CB8AC3E}">
        <p14:creationId xmlns:p14="http://schemas.microsoft.com/office/powerpoint/2010/main" val="301424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219F8B34-356C-49AB-BB01-735BA91EEA4C}" type="slidenum">
              <a:rPr lang="en-US" altLang="ja-JP" smtClean="0"/>
              <a:pPr>
                <a:defRPr/>
              </a:pPr>
              <a:t>‹#›</a:t>
            </a:fld>
            <a:endParaRPr lang="en-US" altLang="ja-JP"/>
          </a:p>
        </p:txBody>
      </p:sp>
    </p:spTree>
    <p:extLst>
      <p:ext uri="{BB962C8B-B14F-4D97-AF65-F5344CB8AC3E}">
        <p14:creationId xmlns:p14="http://schemas.microsoft.com/office/powerpoint/2010/main" val="122653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DCE697AA-4380-4E90-B17A-1127183B7A11}" type="slidenum">
              <a:rPr lang="en-US" altLang="ja-JP" smtClean="0"/>
              <a:pPr>
                <a:defRPr/>
              </a:pPr>
              <a:t>‹#›</a:t>
            </a:fld>
            <a:endParaRPr lang="en-US" altLang="ja-JP"/>
          </a:p>
        </p:txBody>
      </p:sp>
    </p:spTree>
    <p:extLst>
      <p:ext uri="{BB962C8B-B14F-4D97-AF65-F5344CB8AC3E}">
        <p14:creationId xmlns:p14="http://schemas.microsoft.com/office/powerpoint/2010/main" val="72130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272A87AC-7838-464E-BF80-01B071ED99F9}" type="slidenum">
              <a:rPr lang="en-US" altLang="ja-JP" smtClean="0"/>
              <a:pPr>
                <a:defRPr/>
              </a:pPr>
              <a:t>‹#›</a:t>
            </a:fld>
            <a:endParaRPr lang="en-US" altLang="ja-JP"/>
          </a:p>
        </p:txBody>
      </p:sp>
    </p:spTree>
    <p:extLst>
      <p:ext uri="{BB962C8B-B14F-4D97-AF65-F5344CB8AC3E}">
        <p14:creationId xmlns:p14="http://schemas.microsoft.com/office/powerpoint/2010/main" val="321516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B548FAAD-D62B-4CA2-9602-E7E854F5E1AA}" type="slidenum">
              <a:rPr lang="en-US" altLang="ja-JP" smtClean="0"/>
              <a:pPr>
                <a:defRPr/>
              </a:pPr>
              <a:t>‹#›</a:t>
            </a:fld>
            <a:endParaRPr lang="en-US" altLang="ja-JP"/>
          </a:p>
        </p:txBody>
      </p:sp>
    </p:spTree>
    <p:extLst>
      <p:ext uri="{BB962C8B-B14F-4D97-AF65-F5344CB8AC3E}">
        <p14:creationId xmlns:p14="http://schemas.microsoft.com/office/powerpoint/2010/main" val="31133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AD945647-8CF0-46D1-B020-EB8DF0F4D725}" type="slidenum">
              <a:rPr lang="en-US" altLang="ja-JP" smtClean="0"/>
              <a:pPr>
                <a:defRPr/>
              </a:pPr>
              <a:t>‹#›</a:t>
            </a:fld>
            <a:endParaRPr lang="en-US" altLang="ja-JP"/>
          </a:p>
        </p:txBody>
      </p:sp>
    </p:spTree>
    <p:extLst>
      <p:ext uri="{BB962C8B-B14F-4D97-AF65-F5344CB8AC3E}">
        <p14:creationId xmlns:p14="http://schemas.microsoft.com/office/powerpoint/2010/main" val="245932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9DAC493-B07A-49EB-A2FB-9DFEAF6A220E}" type="slidenum">
              <a:rPr lang="en-US" altLang="ja-JP" smtClean="0"/>
              <a:pPr>
                <a:defRPr/>
              </a:pPr>
              <a:t>‹#›</a:t>
            </a:fld>
            <a:endParaRPr lang="en-US" altLang="ja-JP"/>
          </a:p>
        </p:txBody>
      </p:sp>
    </p:spTree>
    <p:extLst>
      <p:ext uri="{BB962C8B-B14F-4D97-AF65-F5344CB8AC3E}">
        <p14:creationId xmlns:p14="http://schemas.microsoft.com/office/powerpoint/2010/main" val="303698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E9F3B637-4CD1-4978-BDBB-F2FC9EFFCE4C}" type="slidenum">
              <a:rPr lang="en-US" altLang="ja-JP" smtClean="0"/>
              <a:pPr>
                <a:defRPr/>
              </a:pPr>
              <a:t>‹#›</a:t>
            </a:fld>
            <a:endParaRPr lang="en-US" altLang="ja-JP"/>
          </a:p>
        </p:txBody>
      </p:sp>
    </p:spTree>
    <p:extLst>
      <p:ext uri="{BB962C8B-B14F-4D97-AF65-F5344CB8AC3E}">
        <p14:creationId xmlns:p14="http://schemas.microsoft.com/office/powerpoint/2010/main" val="1420068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9546AEE-AF5A-48E0-B506-D4CDC1E6C2D7}" type="slidenum">
              <a:rPr lang="en-US" altLang="ja-JP" smtClean="0"/>
              <a:pPr>
                <a:defRPr/>
              </a:pPr>
              <a:t>‹#›</a:t>
            </a:fld>
            <a:endParaRPr lang="en-US" altLang="ja-JP"/>
          </a:p>
        </p:txBody>
      </p:sp>
    </p:spTree>
    <p:extLst>
      <p:ext uri="{BB962C8B-B14F-4D97-AF65-F5344CB8AC3E}">
        <p14:creationId xmlns:p14="http://schemas.microsoft.com/office/powerpoint/2010/main" val="4187445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2704024" y="8162995"/>
            <a:ext cx="4081455" cy="590960"/>
          </a:xfrm>
          <a:prstGeom prst="rect">
            <a:avLst/>
          </a:prstGeom>
        </p:spPr>
      </p:pic>
      <p:sp>
        <p:nvSpPr>
          <p:cNvPr id="26" name="正方形/長方形 25"/>
          <p:cNvSpPr/>
          <p:nvPr/>
        </p:nvSpPr>
        <p:spPr>
          <a:xfrm>
            <a:off x="116632" y="1462763"/>
            <a:ext cx="6640261" cy="4783658"/>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p>
        </p:txBody>
      </p:sp>
      <p:sp>
        <p:nvSpPr>
          <p:cNvPr id="2" name="雲形吹き出し 1"/>
          <p:cNvSpPr/>
          <p:nvPr/>
        </p:nvSpPr>
        <p:spPr>
          <a:xfrm>
            <a:off x="4457995" y="6255617"/>
            <a:ext cx="2297101" cy="1635372"/>
          </a:xfrm>
          <a:prstGeom prst="cloudCallout">
            <a:avLst>
              <a:gd name="adj1" fmla="val -45056"/>
              <a:gd name="adj2" fmla="val 6265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右矢印 54"/>
          <p:cNvSpPr/>
          <p:nvPr/>
        </p:nvSpPr>
        <p:spPr>
          <a:xfrm>
            <a:off x="77360" y="8779437"/>
            <a:ext cx="6734132" cy="362502"/>
          </a:xfrm>
          <a:prstGeom prst="rightArrow">
            <a:avLst>
              <a:gd name="adj1" fmla="val 10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600" b="1" dirty="0">
                <a:solidFill>
                  <a:srgbClr val="FF0000"/>
                </a:solidFill>
                <a:latin typeface="Meiryo UI" panose="020B0604030504040204" pitchFamily="50" charset="-128"/>
                <a:ea typeface="Meiryo UI" panose="020B0604030504040204" pitchFamily="50" charset="-128"/>
              </a:rPr>
              <a:t>TEL</a:t>
            </a:r>
            <a:r>
              <a:rPr kumimoji="1" lang="ja-JP" altLang="en-US" sz="1600" b="1" dirty="0">
                <a:solidFill>
                  <a:srgbClr val="FF0000"/>
                </a:solidFill>
                <a:latin typeface="Meiryo UI" panose="020B0604030504040204" pitchFamily="50" charset="-128"/>
                <a:ea typeface="Meiryo UI" panose="020B0604030504040204" pitchFamily="50" charset="-128"/>
              </a:rPr>
              <a:t>：</a:t>
            </a:r>
            <a:r>
              <a:rPr kumimoji="1" lang="en-US" altLang="ja-JP" sz="1600" b="1" dirty="0">
                <a:solidFill>
                  <a:srgbClr val="FF0000"/>
                </a:solidFill>
                <a:latin typeface="Meiryo UI" panose="020B0604030504040204" pitchFamily="50" charset="-128"/>
                <a:ea typeface="Meiryo UI" panose="020B0604030504040204" pitchFamily="50" charset="-128"/>
              </a:rPr>
              <a:t>0479</a:t>
            </a:r>
            <a:r>
              <a:rPr lang="en-US" altLang="ja-JP" sz="1600" b="1" dirty="0">
                <a:solidFill>
                  <a:srgbClr val="FF0000"/>
                </a:solidFill>
                <a:latin typeface="Meiryo UI" panose="020B0604030504040204" pitchFamily="50" charset="-128"/>
                <a:ea typeface="Meiryo UI" panose="020B0604030504040204" pitchFamily="50" charset="-128"/>
              </a:rPr>
              <a:t>-</a:t>
            </a:r>
            <a:r>
              <a:rPr kumimoji="1" lang="en-US" altLang="ja-JP" sz="1600" b="1" dirty="0">
                <a:solidFill>
                  <a:srgbClr val="FF0000"/>
                </a:solidFill>
                <a:latin typeface="Meiryo UI" panose="020B0604030504040204" pitchFamily="50" charset="-128"/>
                <a:ea typeface="Meiryo UI" panose="020B0604030504040204" pitchFamily="50" charset="-128"/>
              </a:rPr>
              <a:t>30</a:t>
            </a:r>
            <a:r>
              <a:rPr lang="en-US" altLang="ja-JP" sz="1600" b="1" dirty="0">
                <a:solidFill>
                  <a:srgbClr val="FF0000"/>
                </a:solidFill>
                <a:latin typeface="Meiryo UI" panose="020B0604030504040204" pitchFamily="50" charset="-128"/>
                <a:ea typeface="Meiryo UI" panose="020B0604030504040204" pitchFamily="50" charset="-128"/>
              </a:rPr>
              <a:t>-</a:t>
            </a:r>
            <a:r>
              <a:rPr kumimoji="1" lang="en-US" altLang="ja-JP" sz="1600" b="1" dirty="0">
                <a:solidFill>
                  <a:srgbClr val="FF0000"/>
                </a:solidFill>
                <a:latin typeface="Meiryo UI" panose="020B0604030504040204" pitchFamily="50" charset="-128"/>
                <a:ea typeface="Meiryo UI" panose="020B0604030504040204" pitchFamily="50" charset="-128"/>
              </a:rPr>
              <a:t>3440</a:t>
            </a:r>
            <a:r>
              <a:rPr kumimoji="1" lang="ja-JP" altLang="en-US" sz="1600" b="1" dirty="0">
                <a:solidFill>
                  <a:srgbClr val="FF0000"/>
                </a:solidFill>
                <a:latin typeface="Meiryo UI" panose="020B0604030504040204" pitchFamily="50" charset="-128"/>
                <a:ea typeface="Meiryo UI" panose="020B0604030504040204" pitchFamily="50" charset="-128"/>
              </a:rPr>
              <a:t>　</a:t>
            </a:r>
            <a:r>
              <a:rPr kumimoji="1" lang="en-US" altLang="ja-JP" sz="1600" b="1" dirty="0">
                <a:solidFill>
                  <a:srgbClr val="FF0000"/>
                </a:solidFill>
                <a:latin typeface="Meiryo UI" panose="020B0604030504040204" pitchFamily="50" charset="-128"/>
                <a:ea typeface="Meiryo UI" panose="020B0604030504040204" pitchFamily="50" charset="-128"/>
              </a:rPr>
              <a:t>FAX</a:t>
            </a:r>
            <a:r>
              <a:rPr lang="ja-JP" altLang="en-US" sz="1600" b="1" dirty="0">
                <a:solidFill>
                  <a:srgbClr val="FF0000"/>
                </a:solidFill>
                <a:latin typeface="Meiryo UI" panose="020B0604030504040204" pitchFamily="50" charset="-128"/>
                <a:ea typeface="Meiryo UI" panose="020B0604030504040204" pitchFamily="50" charset="-128"/>
              </a:rPr>
              <a:t>：</a:t>
            </a:r>
            <a:r>
              <a:rPr lang="en-US" altLang="ja-JP" sz="1600" b="1" dirty="0">
                <a:solidFill>
                  <a:srgbClr val="FF0000"/>
                </a:solidFill>
                <a:latin typeface="Meiryo UI" panose="020B0604030504040204" pitchFamily="50" charset="-128"/>
                <a:ea typeface="Meiryo UI" panose="020B0604030504040204" pitchFamily="50" charset="-128"/>
              </a:rPr>
              <a:t>0479-25-3067</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4104" name="Text Box 17"/>
          <p:cNvSpPr txBox="1">
            <a:spLocks noChangeArrowheads="1"/>
          </p:cNvSpPr>
          <p:nvPr/>
        </p:nvSpPr>
        <p:spPr bwMode="auto">
          <a:xfrm>
            <a:off x="210127" y="1280901"/>
            <a:ext cx="3190850" cy="369332"/>
          </a:xfrm>
          <a:prstGeom prst="rect">
            <a:avLst/>
          </a:prstGeom>
          <a:solidFill>
            <a:schemeClr val="bg1"/>
          </a:solidFill>
          <a:ln w="28575">
            <a:solidFill>
              <a:srgbClr val="00B0F0"/>
            </a:solidFill>
          </a:ln>
          <a:effectLst/>
          <a:extLst/>
        </p:spPr>
        <p:txBody>
          <a:bodyPr wrap="square">
            <a:spAutoFit/>
          </a:bodyPr>
          <a:lstStyle>
            <a:lvl1pPr>
              <a:defRPr kumimoji="1" sz="1100">
                <a:solidFill>
                  <a:schemeClr val="tx1"/>
                </a:solidFill>
                <a:latin typeface="Times New Roman" panose="02020603050405020304" pitchFamily="18" charset="0"/>
                <a:ea typeface="ＤＦ特太ゴシック体" pitchFamily="49" charset="-128"/>
              </a:defRPr>
            </a:lvl1pPr>
            <a:lvl2pPr marL="742950" indent="-285750">
              <a:defRPr kumimoji="1" sz="1100">
                <a:solidFill>
                  <a:schemeClr val="tx1"/>
                </a:solidFill>
                <a:latin typeface="Times New Roman" panose="02020603050405020304" pitchFamily="18" charset="0"/>
                <a:ea typeface="ＤＦ特太ゴシック体" pitchFamily="49" charset="-128"/>
              </a:defRPr>
            </a:lvl2pPr>
            <a:lvl3pPr marL="1143000" indent="-228600">
              <a:defRPr kumimoji="1" sz="1100">
                <a:solidFill>
                  <a:schemeClr val="tx1"/>
                </a:solidFill>
                <a:latin typeface="Times New Roman" panose="02020603050405020304" pitchFamily="18" charset="0"/>
                <a:ea typeface="ＤＦ特太ゴシック体" pitchFamily="49" charset="-128"/>
              </a:defRPr>
            </a:lvl3pPr>
            <a:lvl4pPr marL="1600200" indent="-228600">
              <a:defRPr kumimoji="1" sz="1100">
                <a:solidFill>
                  <a:schemeClr val="tx1"/>
                </a:solidFill>
                <a:latin typeface="Times New Roman" panose="02020603050405020304" pitchFamily="18" charset="0"/>
                <a:ea typeface="ＤＦ特太ゴシック体" pitchFamily="49" charset="-128"/>
              </a:defRPr>
            </a:lvl4pPr>
            <a:lvl5pPr marL="2057400" indent="-228600">
              <a:defRPr kumimoji="1" sz="1100">
                <a:solidFill>
                  <a:schemeClr val="tx1"/>
                </a:solidFill>
                <a:latin typeface="Times New Roman" panose="02020603050405020304" pitchFamily="18" charset="0"/>
                <a:ea typeface="ＤＦ特太ゴシック体" pitchFamily="49" charset="-128"/>
              </a:defRPr>
            </a:lvl5pPr>
            <a:lvl6pPr marL="25146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6pPr>
            <a:lvl7pPr marL="29718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7pPr>
            <a:lvl8pPr marL="34290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8pPr>
            <a:lvl9pPr marL="38862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rPr>
              <a:t>紅鮭スモークサーモン</a:t>
            </a:r>
            <a:endParaRPr lang="ja-JP" altLang="en-US" sz="1800" b="1" dirty="0">
              <a:latin typeface="Meiryo UI" panose="020B0604030504040204" pitchFamily="50" charset="-128"/>
              <a:ea typeface="Meiryo UI" panose="020B0604030504040204" pitchFamily="50" charset="-128"/>
            </a:endParaRPr>
          </a:p>
        </p:txBody>
      </p:sp>
      <p:sp>
        <p:nvSpPr>
          <p:cNvPr id="4106" name="Text Box 43"/>
          <p:cNvSpPr txBox="1">
            <a:spLocks noChangeArrowheads="1"/>
          </p:cNvSpPr>
          <p:nvPr/>
        </p:nvSpPr>
        <p:spPr bwMode="auto">
          <a:xfrm>
            <a:off x="1263418" y="276281"/>
            <a:ext cx="55598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100">
                <a:solidFill>
                  <a:schemeClr val="tx1"/>
                </a:solidFill>
                <a:latin typeface="Times New Roman" panose="02020603050405020304" pitchFamily="18" charset="0"/>
                <a:ea typeface="ＤＦ特太ゴシック体" pitchFamily="49" charset="-128"/>
              </a:defRPr>
            </a:lvl1pPr>
            <a:lvl2pPr marL="742950" indent="-285750">
              <a:defRPr kumimoji="1" sz="1100">
                <a:solidFill>
                  <a:schemeClr val="tx1"/>
                </a:solidFill>
                <a:latin typeface="Times New Roman" panose="02020603050405020304" pitchFamily="18" charset="0"/>
                <a:ea typeface="ＤＦ特太ゴシック体" pitchFamily="49" charset="-128"/>
              </a:defRPr>
            </a:lvl2pPr>
            <a:lvl3pPr marL="1143000" indent="-228600">
              <a:defRPr kumimoji="1" sz="1100">
                <a:solidFill>
                  <a:schemeClr val="tx1"/>
                </a:solidFill>
                <a:latin typeface="Times New Roman" panose="02020603050405020304" pitchFamily="18" charset="0"/>
                <a:ea typeface="ＤＦ特太ゴシック体" pitchFamily="49" charset="-128"/>
              </a:defRPr>
            </a:lvl3pPr>
            <a:lvl4pPr marL="1600200" indent="-228600">
              <a:defRPr kumimoji="1" sz="1100">
                <a:solidFill>
                  <a:schemeClr val="tx1"/>
                </a:solidFill>
                <a:latin typeface="Times New Roman" panose="02020603050405020304" pitchFamily="18" charset="0"/>
                <a:ea typeface="ＤＦ特太ゴシック体" pitchFamily="49" charset="-128"/>
              </a:defRPr>
            </a:lvl4pPr>
            <a:lvl5pPr marL="2057400" indent="-228600">
              <a:defRPr kumimoji="1" sz="1100">
                <a:solidFill>
                  <a:schemeClr val="tx1"/>
                </a:solidFill>
                <a:latin typeface="Times New Roman" panose="02020603050405020304" pitchFamily="18" charset="0"/>
                <a:ea typeface="ＤＦ特太ゴシック体" pitchFamily="49" charset="-128"/>
              </a:defRPr>
            </a:lvl5pPr>
            <a:lvl6pPr marL="25146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6pPr>
            <a:lvl7pPr marL="29718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7pPr>
            <a:lvl8pPr marL="34290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8pPr>
            <a:lvl9pPr marL="38862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9pPr>
          </a:lstStyle>
          <a:p>
            <a:pPr eaLnBrk="1" hangingPunct="1">
              <a:spcBef>
                <a:spcPts val="0"/>
              </a:spcBef>
            </a:pPr>
            <a:r>
              <a:rPr lang="ja-JP" altLang="en-US" sz="2800" b="1" dirty="0" smtClean="0">
                <a:latin typeface="Meiryo UI" panose="020B0604030504040204" pitchFamily="50" charset="-128"/>
                <a:ea typeface="Meiryo UI" panose="020B0604030504040204" pitchFamily="50" charset="-128"/>
              </a:rPr>
              <a:t>　　　　新商品の</a:t>
            </a:r>
            <a:r>
              <a:rPr lang="ja-JP" altLang="en-US" sz="2800" b="1" dirty="0">
                <a:latin typeface="Meiryo UI" panose="020B0604030504040204" pitchFamily="50" charset="-128"/>
                <a:ea typeface="Meiryo UI" panose="020B0604030504040204" pitchFamily="50" charset="-128"/>
              </a:rPr>
              <a:t>ご案内</a:t>
            </a:r>
          </a:p>
        </p:txBody>
      </p:sp>
      <p:sp>
        <p:nvSpPr>
          <p:cNvPr id="4107" name="Text Box 49"/>
          <p:cNvSpPr txBox="1">
            <a:spLocks noChangeArrowheads="1"/>
          </p:cNvSpPr>
          <p:nvPr/>
        </p:nvSpPr>
        <p:spPr bwMode="auto">
          <a:xfrm>
            <a:off x="212560" y="4191951"/>
            <a:ext cx="1274656" cy="1954381"/>
          </a:xfrm>
          <a:prstGeom prst="rect">
            <a:avLst/>
          </a:prstGeom>
          <a:solidFill>
            <a:schemeClr val="bg1"/>
          </a:solidFill>
          <a:ln>
            <a:noFill/>
          </a:ln>
          <a:effectLst/>
          <a:extLst/>
        </p:spPr>
        <p:txBody>
          <a:bodyPr wrap="square">
            <a:spAutoFit/>
          </a:bodyPr>
          <a:lstStyle>
            <a:lvl1pPr>
              <a:defRPr kumimoji="1" sz="1100">
                <a:solidFill>
                  <a:schemeClr val="tx1"/>
                </a:solidFill>
                <a:latin typeface="Times New Roman" panose="02020603050405020304" pitchFamily="18" charset="0"/>
                <a:ea typeface="ＤＦ特太ゴシック体" pitchFamily="49" charset="-128"/>
              </a:defRPr>
            </a:lvl1pPr>
            <a:lvl2pPr marL="742950" indent="-285750">
              <a:defRPr kumimoji="1" sz="1100">
                <a:solidFill>
                  <a:schemeClr val="tx1"/>
                </a:solidFill>
                <a:latin typeface="Times New Roman" panose="02020603050405020304" pitchFamily="18" charset="0"/>
                <a:ea typeface="ＤＦ特太ゴシック体" pitchFamily="49" charset="-128"/>
              </a:defRPr>
            </a:lvl2pPr>
            <a:lvl3pPr marL="1143000" indent="-228600">
              <a:defRPr kumimoji="1" sz="1100">
                <a:solidFill>
                  <a:schemeClr val="tx1"/>
                </a:solidFill>
                <a:latin typeface="Times New Roman" panose="02020603050405020304" pitchFamily="18" charset="0"/>
                <a:ea typeface="ＤＦ特太ゴシック体" pitchFamily="49" charset="-128"/>
              </a:defRPr>
            </a:lvl3pPr>
            <a:lvl4pPr marL="1600200" indent="-228600">
              <a:defRPr kumimoji="1" sz="1100">
                <a:solidFill>
                  <a:schemeClr val="tx1"/>
                </a:solidFill>
                <a:latin typeface="Times New Roman" panose="02020603050405020304" pitchFamily="18" charset="0"/>
                <a:ea typeface="ＤＦ特太ゴシック体" pitchFamily="49" charset="-128"/>
              </a:defRPr>
            </a:lvl4pPr>
            <a:lvl5pPr marL="2057400" indent="-228600">
              <a:defRPr kumimoji="1" sz="1100">
                <a:solidFill>
                  <a:schemeClr val="tx1"/>
                </a:solidFill>
                <a:latin typeface="Times New Roman" panose="02020603050405020304" pitchFamily="18" charset="0"/>
                <a:ea typeface="ＤＦ特太ゴシック体" pitchFamily="49" charset="-128"/>
              </a:defRPr>
            </a:lvl5pPr>
            <a:lvl6pPr marL="25146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6pPr>
            <a:lvl7pPr marL="29718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7pPr>
            <a:lvl8pPr marL="34290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8pPr>
            <a:lvl9pPr marL="38862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9pPr>
          </a:lstStyle>
          <a:p>
            <a:pPr algn="r" eaLnBrk="1" hangingPunct="1">
              <a:spcBef>
                <a:spcPts val="0"/>
              </a:spcBef>
            </a:pPr>
            <a:r>
              <a:rPr lang="en-US" altLang="ja-JP" dirty="0">
                <a:latin typeface="Meiryo UI" panose="020B0604030504040204" pitchFamily="50" charset="-128"/>
                <a:ea typeface="Meiryo UI" panose="020B0604030504040204" pitchFamily="50" charset="-128"/>
                <a:cs typeface="Arial Unicode MS" panose="020B0604020202020204" pitchFamily="50" charset="-128"/>
              </a:rPr>
              <a:t>【JAN】</a:t>
            </a:r>
          </a:p>
          <a:p>
            <a:pPr algn="r" eaLnBrk="1" hangingPunct="1">
              <a:spcBef>
                <a:spcPts val="0"/>
              </a:spcBef>
            </a:pPr>
            <a:r>
              <a:rPr lang="en-US" altLang="ja-JP" dirty="0">
                <a:latin typeface="Meiryo UI" panose="020B0604030504040204" pitchFamily="50" charset="-128"/>
                <a:ea typeface="Meiryo UI" panose="020B0604030504040204" pitchFamily="50" charset="-128"/>
                <a:cs typeface="Arial Unicode MS" panose="020B0604020202020204" pitchFamily="50" charset="-128"/>
              </a:rPr>
              <a:t>【</a:t>
            </a:r>
            <a:r>
              <a:rPr lang="ja-JP" altLang="en-US" dirty="0">
                <a:latin typeface="Meiryo UI" panose="020B0604030504040204" pitchFamily="50" charset="-128"/>
                <a:ea typeface="Meiryo UI" panose="020B0604030504040204" pitchFamily="50" charset="-128"/>
                <a:cs typeface="Arial Unicode MS" panose="020B0604020202020204" pitchFamily="50" charset="-128"/>
              </a:rPr>
              <a:t>規格・荷姿</a:t>
            </a:r>
            <a:r>
              <a:rPr lang="en-US" altLang="ja-JP" dirty="0">
                <a:latin typeface="Meiryo UI" panose="020B0604030504040204" pitchFamily="50" charset="-128"/>
                <a:ea typeface="Meiryo UI" panose="020B0604030504040204" pitchFamily="50" charset="-128"/>
                <a:cs typeface="Arial Unicode MS" panose="020B0604020202020204" pitchFamily="50" charset="-128"/>
              </a:rPr>
              <a:t>】</a:t>
            </a:r>
            <a:r>
              <a:rPr lang="ja-JP" altLang="en-US" dirty="0">
                <a:latin typeface="Meiryo UI" panose="020B0604030504040204" pitchFamily="50" charset="-128"/>
                <a:ea typeface="Meiryo UI" panose="020B0604030504040204" pitchFamily="50" charset="-128"/>
                <a:cs typeface="Arial Unicode MS" panose="020B0604020202020204" pitchFamily="50" charset="-128"/>
              </a:rPr>
              <a:t>　　 </a:t>
            </a:r>
            <a:endParaRPr lang="en-US" altLang="ja-JP" dirty="0">
              <a:latin typeface="Meiryo UI" panose="020B0604030504040204" pitchFamily="50" charset="-128"/>
              <a:ea typeface="Meiryo UI" panose="020B0604030504040204" pitchFamily="50" charset="-128"/>
              <a:cs typeface="Arial Unicode MS" panose="020B0604020202020204" pitchFamily="50" charset="-128"/>
            </a:endParaRPr>
          </a:p>
          <a:p>
            <a:pPr algn="r" eaLnBrk="1" hangingPunct="1">
              <a:spcBef>
                <a:spcPts val="0"/>
              </a:spcBef>
            </a:pPr>
            <a:r>
              <a:rPr lang="en-US" altLang="ja-JP" dirty="0">
                <a:latin typeface="Meiryo UI" panose="020B0604030504040204" pitchFamily="50" charset="-128"/>
                <a:ea typeface="Meiryo UI" panose="020B0604030504040204" pitchFamily="50" charset="-128"/>
                <a:cs typeface="Arial Unicode MS" panose="020B0604020202020204" pitchFamily="50" charset="-128"/>
              </a:rPr>
              <a:t>【</a:t>
            </a:r>
            <a:r>
              <a:rPr lang="ja-JP" altLang="en-US" dirty="0">
                <a:latin typeface="Meiryo UI" panose="020B0604030504040204" pitchFamily="50" charset="-128"/>
                <a:ea typeface="Meiryo UI" panose="020B0604030504040204" pitchFamily="50" charset="-128"/>
                <a:cs typeface="Arial Unicode MS" panose="020B0604020202020204" pitchFamily="50" charset="-128"/>
              </a:rPr>
              <a:t>原料原産地</a:t>
            </a:r>
            <a:r>
              <a:rPr lang="en-US" altLang="ja-JP" dirty="0" smtClean="0">
                <a:latin typeface="Meiryo UI" panose="020B0604030504040204" pitchFamily="50" charset="-128"/>
                <a:ea typeface="Meiryo UI" panose="020B0604030504040204" pitchFamily="50" charset="-128"/>
                <a:cs typeface="Arial Unicode MS" panose="020B0604020202020204" pitchFamily="50" charset="-128"/>
              </a:rPr>
              <a:t>】</a:t>
            </a:r>
          </a:p>
          <a:p>
            <a:pPr algn="r" eaLnBrk="1" hangingPunct="1">
              <a:spcBef>
                <a:spcPts val="0"/>
              </a:spcBef>
            </a:pPr>
            <a:endParaRPr lang="en-US" altLang="ja-JP" dirty="0">
              <a:latin typeface="Meiryo UI" panose="020B0604030504040204" pitchFamily="50" charset="-128"/>
              <a:ea typeface="Meiryo UI" panose="020B0604030504040204" pitchFamily="50" charset="-128"/>
              <a:cs typeface="Arial Unicode MS" panose="020B0604020202020204" pitchFamily="50" charset="-128"/>
            </a:endParaRPr>
          </a:p>
          <a:p>
            <a:pPr algn="r" eaLnBrk="1" hangingPunct="1">
              <a:spcBef>
                <a:spcPts val="0"/>
              </a:spcBef>
            </a:pPr>
            <a:r>
              <a:rPr lang="en-US" altLang="ja-JP" dirty="0">
                <a:latin typeface="Meiryo UI" panose="020B0604030504040204" pitchFamily="50" charset="-128"/>
                <a:ea typeface="Meiryo UI" panose="020B0604030504040204" pitchFamily="50" charset="-128"/>
                <a:cs typeface="Arial Unicode MS" panose="020B0604020202020204" pitchFamily="50" charset="-128"/>
              </a:rPr>
              <a:t>【</a:t>
            </a:r>
            <a:r>
              <a:rPr lang="ja-JP" altLang="en-US" dirty="0">
                <a:latin typeface="Meiryo UI" panose="020B0604030504040204" pitchFamily="50" charset="-128"/>
                <a:ea typeface="Meiryo UI" panose="020B0604030504040204" pitchFamily="50" charset="-128"/>
                <a:cs typeface="Arial Unicode MS" panose="020B0604020202020204" pitchFamily="50" charset="-128"/>
              </a:rPr>
              <a:t>加工地</a:t>
            </a:r>
            <a:r>
              <a:rPr lang="en-US" altLang="ja-JP" dirty="0">
                <a:latin typeface="Meiryo UI" panose="020B0604030504040204" pitchFamily="50" charset="-128"/>
                <a:ea typeface="Meiryo UI" panose="020B0604030504040204" pitchFamily="50" charset="-128"/>
                <a:cs typeface="Arial Unicode MS" panose="020B0604020202020204" pitchFamily="50" charset="-128"/>
              </a:rPr>
              <a:t>】</a:t>
            </a:r>
          </a:p>
          <a:p>
            <a:pPr algn="r" eaLnBrk="1" hangingPunct="1">
              <a:spcBef>
                <a:spcPts val="0"/>
              </a:spcBef>
            </a:pPr>
            <a:r>
              <a:rPr lang="en-US" altLang="ja-JP" dirty="0">
                <a:latin typeface="Meiryo UI" panose="020B0604030504040204" pitchFamily="50" charset="-128"/>
                <a:ea typeface="Meiryo UI" panose="020B0604030504040204" pitchFamily="50" charset="-128"/>
                <a:cs typeface="Arial Unicode MS" panose="020B0604020202020204" pitchFamily="50" charset="-128"/>
              </a:rPr>
              <a:t>【</a:t>
            </a:r>
            <a:r>
              <a:rPr lang="ja-JP" altLang="en-US" dirty="0">
                <a:latin typeface="Meiryo UI" panose="020B0604030504040204" pitchFamily="50" charset="-128"/>
                <a:ea typeface="Meiryo UI" panose="020B0604030504040204" pitchFamily="50" charset="-128"/>
                <a:cs typeface="Arial Unicode MS" panose="020B0604020202020204" pitchFamily="50" charset="-128"/>
              </a:rPr>
              <a:t>最小取引単位</a:t>
            </a:r>
            <a:r>
              <a:rPr lang="en-US" altLang="ja-JP" dirty="0">
                <a:latin typeface="Meiryo UI" panose="020B0604030504040204" pitchFamily="50" charset="-128"/>
                <a:ea typeface="Meiryo UI" panose="020B0604030504040204" pitchFamily="50" charset="-128"/>
                <a:cs typeface="Arial Unicode MS" panose="020B0604020202020204" pitchFamily="50" charset="-128"/>
              </a:rPr>
              <a:t>】</a:t>
            </a:r>
          </a:p>
          <a:p>
            <a:pPr algn="r" eaLnBrk="1" hangingPunct="1">
              <a:spcBef>
                <a:spcPts val="0"/>
              </a:spcBef>
            </a:pPr>
            <a:r>
              <a:rPr lang="en-US" altLang="ja-JP" dirty="0">
                <a:latin typeface="Meiryo UI" panose="020B0604030504040204" pitchFamily="50" charset="-128"/>
                <a:ea typeface="Meiryo UI" panose="020B0604030504040204" pitchFamily="50" charset="-128"/>
                <a:cs typeface="Arial Unicode MS" panose="020B0604020202020204" pitchFamily="50" charset="-128"/>
              </a:rPr>
              <a:t>【</a:t>
            </a:r>
            <a:r>
              <a:rPr lang="ja-JP" altLang="en-US" dirty="0">
                <a:latin typeface="Meiryo UI" panose="020B0604030504040204" pitchFamily="50" charset="-128"/>
                <a:ea typeface="Meiryo UI" panose="020B0604030504040204" pitchFamily="50" charset="-128"/>
                <a:cs typeface="Arial Unicode MS" panose="020B0604020202020204" pitchFamily="50" charset="-128"/>
              </a:rPr>
              <a:t>商品特徴</a:t>
            </a:r>
            <a:r>
              <a:rPr lang="en-US" altLang="ja-JP" dirty="0">
                <a:latin typeface="Meiryo UI" panose="020B0604030504040204" pitchFamily="50" charset="-128"/>
                <a:ea typeface="Meiryo UI" panose="020B0604030504040204" pitchFamily="50" charset="-128"/>
                <a:cs typeface="Arial Unicode MS" panose="020B0604020202020204" pitchFamily="50" charset="-128"/>
              </a:rPr>
              <a:t>】</a:t>
            </a:r>
          </a:p>
          <a:p>
            <a:pPr algn="r" eaLnBrk="1" hangingPunct="1">
              <a:spcBef>
                <a:spcPts val="0"/>
              </a:spcBef>
            </a:pPr>
            <a:endParaRPr lang="en-US" altLang="ja-JP" dirty="0" smtClean="0">
              <a:latin typeface="Meiryo UI" panose="020B0604030504040204" pitchFamily="50" charset="-128"/>
              <a:ea typeface="Meiryo UI" panose="020B0604030504040204" pitchFamily="50" charset="-128"/>
              <a:cs typeface="Arial Unicode MS" panose="020B0604020202020204" pitchFamily="50" charset="-128"/>
            </a:endParaRPr>
          </a:p>
          <a:p>
            <a:pPr algn="r" eaLnBrk="1" hangingPunct="1">
              <a:spcBef>
                <a:spcPts val="0"/>
              </a:spcBef>
            </a:pPr>
            <a:endParaRPr lang="en-US" altLang="ja-JP" dirty="0">
              <a:latin typeface="Meiryo UI" panose="020B0604030504040204" pitchFamily="50" charset="-128"/>
              <a:ea typeface="Meiryo UI" panose="020B0604030504040204" pitchFamily="50" charset="-128"/>
              <a:cs typeface="Arial Unicode MS" panose="020B0604020202020204" pitchFamily="50" charset="-128"/>
            </a:endParaRPr>
          </a:p>
          <a:p>
            <a:pPr algn="r" eaLnBrk="1" hangingPunct="1">
              <a:spcBef>
                <a:spcPts val="0"/>
              </a:spcBef>
            </a:pPr>
            <a:endParaRPr lang="en-US" altLang="ja-JP" dirty="0">
              <a:latin typeface="Meiryo UI" panose="020B0604030504040204" pitchFamily="50" charset="-128"/>
              <a:ea typeface="Meiryo UI" panose="020B0604030504040204" pitchFamily="50" charset="-128"/>
              <a:cs typeface="Arial Unicode MS" panose="020B0604020202020204" pitchFamily="50" charset="-128"/>
            </a:endParaRPr>
          </a:p>
          <a:p>
            <a:pPr algn="r" eaLnBrk="1" hangingPunct="1">
              <a:spcBef>
                <a:spcPts val="0"/>
              </a:spcBef>
            </a:pPr>
            <a:r>
              <a:rPr lang="en-US" altLang="ja-JP" dirty="0" smtClean="0">
                <a:latin typeface="Meiryo UI" panose="020B0604030504040204" pitchFamily="50" charset="-128"/>
                <a:ea typeface="Meiryo UI" panose="020B0604030504040204" pitchFamily="50" charset="-128"/>
                <a:cs typeface="Arial Unicode MS" panose="020B0604020202020204" pitchFamily="50" charset="-128"/>
              </a:rPr>
              <a:t>【</a:t>
            </a:r>
            <a:r>
              <a:rPr lang="ja-JP" altLang="en-US" dirty="0">
                <a:latin typeface="Meiryo UI" panose="020B0604030504040204" pitchFamily="50" charset="-128"/>
                <a:ea typeface="Meiryo UI" panose="020B0604030504040204" pitchFamily="50" charset="-128"/>
                <a:cs typeface="Arial Unicode MS" panose="020B0604020202020204" pitchFamily="50" charset="-128"/>
              </a:rPr>
              <a:t>賞味期限</a:t>
            </a:r>
            <a:r>
              <a:rPr lang="en-US" altLang="ja-JP" dirty="0">
                <a:latin typeface="Meiryo UI" panose="020B0604030504040204" pitchFamily="50" charset="-128"/>
                <a:ea typeface="Meiryo UI" panose="020B0604030504040204" pitchFamily="50" charset="-128"/>
                <a:cs typeface="Arial Unicode MS" panose="020B0604020202020204" pitchFamily="50" charset="-128"/>
              </a:rPr>
              <a:t>】</a:t>
            </a:r>
          </a:p>
        </p:txBody>
      </p:sp>
      <p:sp>
        <p:nvSpPr>
          <p:cNvPr id="4110" name="Line 61"/>
          <p:cNvSpPr>
            <a:spLocks noChangeShapeType="1"/>
          </p:cNvSpPr>
          <p:nvPr/>
        </p:nvSpPr>
        <p:spPr bwMode="auto">
          <a:xfrm flipV="1">
            <a:off x="116632" y="1035500"/>
            <a:ext cx="6694860" cy="24641"/>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192"/>
          </a:p>
        </p:txBody>
      </p:sp>
      <p:pic>
        <p:nvPicPr>
          <p:cNvPr id="28" name="図 2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360" y="133551"/>
            <a:ext cx="1148605" cy="808681"/>
          </a:xfrm>
          <a:prstGeom prst="rect">
            <a:avLst/>
          </a:prstGeom>
        </p:spPr>
      </p:pic>
      <p:sp>
        <p:nvSpPr>
          <p:cNvPr id="30" name="Text Box 49"/>
          <p:cNvSpPr txBox="1">
            <a:spLocks noChangeArrowheads="1"/>
          </p:cNvSpPr>
          <p:nvPr/>
        </p:nvSpPr>
        <p:spPr bwMode="auto">
          <a:xfrm>
            <a:off x="1485599" y="4186016"/>
            <a:ext cx="5184575" cy="1954381"/>
          </a:xfrm>
          <a:prstGeom prst="rect">
            <a:avLst/>
          </a:prstGeom>
          <a:solidFill>
            <a:schemeClr val="bg1"/>
          </a:solidFill>
          <a:ln>
            <a:noFill/>
          </a:ln>
          <a:effectLst/>
          <a:extLst/>
        </p:spPr>
        <p:txBody>
          <a:bodyPr wrap="square">
            <a:spAutoFit/>
          </a:bodyPr>
          <a:lstStyle>
            <a:lvl1pPr>
              <a:defRPr kumimoji="1" sz="1100">
                <a:solidFill>
                  <a:schemeClr val="tx1"/>
                </a:solidFill>
                <a:latin typeface="Times New Roman" panose="02020603050405020304" pitchFamily="18" charset="0"/>
                <a:ea typeface="ＤＦ特太ゴシック体" pitchFamily="49" charset="-128"/>
              </a:defRPr>
            </a:lvl1pPr>
            <a:lvl2pPr marL="742950" indent="-285750">
              <a:defRPr kumimoji="1" sz="1100">
                <a:solidFill>
                  <a:schemeClr val="tx1"/>
                </a:solidFill>
                <a:latin typeface="Times New Roman" panose="02020603050405020304" pitchFamily="18" charset="0"/>
                <a:ea typeface="ＤＦ特太ゴシック体" pitchFamily="49" charset="-128"/>
              </a:defRPr>
            </a:lvl2pPr>
            <a:lvl3pPr marL="1143000" indent="-228600">
              <a:defRPr kumimoji="1" sz="1100">
                <a:solidFill>
                  <a:schemeClr val="tx1"/>
                </a:solidFill>
                <a:latin typeface="Times New Roman" panose="02020603050405020304" pitchFamily="18" charset="0"/>
                <a:ea typeface="ＤＦ特太ゴシック体" pitchFamily="49" charset="-128"/>
              </a:defRPr>
            </a:lvl3pPr>
            <a:lvl4pPr marL="1600200" indent="-228600">
              <a:defRPr kumimoji="1" sz="1100">
                <a:solidFill>
                  <a:schemeClr val="tx1"/>
                </a:solidFill>
                <a:latin typeface="Times New Roman" panose="02020603050405020304" pitchFamily="18" charset="0"/>
                <a:ea typeface="ＤＦ特太ゴシック体" pitchFamily="49" charset="-128"/>
              </a:defRPr>
            </a:lvl4pPr>
            <a:lvl5pPr marL="2057400" indent="-228600">
              <a:defRPr kumimoji="1" sz="1100">
                <a:solidFill>
                  <a:schemeClr val="tx1"/>
                </a:solidFill>
                <a:latin typeface="Times New Roman" panose="02020603050405020304" pitchFamily="18" charset="0"/>
                <a:ea typeface="ＤＦ特太ゴシック体" pitchFamily="49" charset="-128"/>
              </a:defRPr>
            </a:lvl5pPr>
            <a:lvl6pPr marL="25146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6pPr>
            <a:lvl7pPr marL="29718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7pPr>
            <a:lvl8pPr marL="34290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8pPr>
            <a:lvl9pPr marL="38862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9pPr>
          </a:lstStyle>
          <a:p>
            <a:pPr eaLnBrk="1" hangingPunct="1">
              <a:spcBef>
                <a:spcPts val="0"/>
              </a:spcBef>
            </a:pPr>
            <a:r>
              <a:rPr lang="en-US" altLang="ja-JP" dirty="0" smtClean="0">
                <a:latin typeface="Meiryo UI" panose="020B0604030504040204" pitchFamily="50" charset="-128"/>
                <a:ea typeface="Meiryo UI" panose="020B0604030504040204" pitchFamily="50" charset="-128"/>
                <a:cs typeface="Arial Unicode MS" panose="020B0604020202020204" pitchFamily="50" charset="-128"/>
              </a:rPr>
              <a:t>4990571300967</a:t>
            </a:r>
            <a:endParaRPr lang="en-US" altLang="ja-JP" dirty="0">
              <a:latin typeface="Meiryo UI" panose="020B0604030504040204" pitchFamily="50" charset="-128"/>
              <a:ea typeface="Meiryo UI" panose="020B0604030504040204" pitchFamily="50" charset="-128"/>
              <a:cs typeface="Arial Unicode MS" panose="020B0604020202020204" pitchFamily="50" charset="-128"/>
            </a:endParaRPr>
          </a:p>
          <a:p>
            <a:pPr eaLnBrk="1" hangingPunct="1">
              <a:spcBef>
                <a:spcPts val="0"/>
              </a:spcBef>
            </a:pPr>
            <a:r>
              <a:rPr lang="en-US" altLang="ja-JP" dirty="0" smtClean="0">
                <a:latin typeface="Meiryo UI" panose="020B0604030504040204" pitchFamily="50" charset="-128"/>
                <a:ea typeface="Meiryo UI" panose="020B0604030504040204" pitchFamily="50" charset="-128"/>
                <a:cs typeface="Arial Unicode MS" panose="020B0604020202020204" pitchFamily="50" charset="-128"/>
              </a:rPr>
              <a:t>55g×10P×6</a:t>
            </a:r>
            <a:r>
              <a:rPr lang="ja-JP" altLang="en-US" dirty="0" smtClean="0">
                <a:latin typeface="Meiryo UI" panose="020B0604030504040204" pitchFamily="50" charset="-128"/>
                <a:ea typeface="Meiryo UI" panose="020B0604030504040204" pitchFamily="50" charset="-128"/>
                <a:cs typeface="Arial Unicode MS" panose="020B0604020202020204" pitchFamily="50" charset="-128"/>
              </a:rPr>
              <a:t>合</a:t>
            </a:r>
            <a:endParaRPr lang="en-US" altLang="ja-JP" dirty="0">
              <a:latin typeface="Meiryo UI" panose="020B0604030504040204" pitchFamily="50" charset="-128"/>
              <a:ea typeface="Meiryo UI" panose="020B0604030504040204" pitchFamily="50" charset="-128"/>
              <a:cs typeface="Arial Unicode MS" panose="020B0604020202020204" pitchFamily="50" charset="-128"/>
            </a:endParaRPr>
          </a:p>
          <a:p>
            <a:pPr eaLnBrk="1" hangingPunct="1">
              <a:spcBef>
                <a:spcPts val="0"/>
              </a:spcBef>
            </a:pPr>
            <a:r>
              <a:rPr lang="ja-JP" altLang="en-US" dirty="0">
                <a:latin typeface="Meiryo UI" panose="020B0604030504040204" pitchFamily="50" charset="-128"/>
                <a:ea typeface="Meiryo UI" panose="020B0604030504040204" pitchFamily="50" charset="-128"/>
                <a:cs typeface="Arial Unicode MS" panose="020B0604020202020204" pitchFamily="50" charset="-128"/>
              </a:rPr>
              <a:t>紅</a:t>
            </a:r>
            <a:r>
              <a:rPr lang="ja-JP" altLang="en-US" dirty="0" smtClean="0">
                <a:latin typeface="Meiryo UI" panose="020B0604030504040204" pitchFamily="50" charset="-128"/>
                <a:ea typeface="Meiryo UI" panose="020B0604030504040204" pitchFamily="50" charset="-128"/>
                <a:cs typeface="Arial Unicode MS" panose="020B0604020202020204" pitchFamily="50" charset="-128"/>
              </a:rPr>
              <a:t>鮭（米国）、還元水あめ、食塩</a:t>
            </a:r>
            <a:endParaRPr lang="en-US" altLang="ja-JP" dirty="0">
              <a:latin typeface="Meiryo UI" panose="020B0604030504040204" pitchFamily="50" charset="-128"/>
              <a:ea typeface="Meiryo UI" panose="020B0604030504040204" pitchFamily="50" charset="-128"/>
              <a:cs typeface="Arial Unicode MS" panose="020B0604020202020204" pitchFamily="50" charset="-128"/>
            </a:endParaRPr>
          </a:p>
          <a:p>
            <a:pPr eaLnBrk="1" hangingPunct="1">
              <a:spcBef>
                <a:spcPts val="0"/>
              </a:spcBef>
            </a:pPr>
            <a:r>
              <a:rPr lang="en-US" altLang="ja-JP" dirty="0" smtClean="0">
                <a:latin typeface="Meiryo UI" panose="020B0604030504040204" pitchFamily="50" charset="-128"/>
                <a:ea typeface="Meiryo UI" panose="020B0604030504040204" pitchFamily="50" charset="-128"/>
                <a:cs typeface="Arial Unicode MS" panose="020B0604020202020204" pitchFamily="50" charset="-128"/>
              </a:rPr>
              <a:t>/</a:t>
            </a:r>
            <a:r>
              <a:rPr lang="ja-JP" altLang="en-US" dirty="0" smtClean="0">
                <a:latin typeface="Meiryo UI" panose="020B0604030504040204" pitchFamily="50" charset="-128"/>
                <a:ea typeface="Meiryo UI" panose="020B0604030504040204" pitchFamily="50" charset="-128"/>
                <a:cs typeface="Arial Unicode MS" panose="020B0604020202020204" pitchFamily="50" charset="-128"/>
              </a:rPr>
              <a:t>調味料（有機酸）、酸化防止剤（</a:t>
            </a:r>
            <a:r>
              <a:rPr lang="en-US" altLang="ja-JP" dirty="0" smtClean="0">
                <a:latin typeface="Meiryo UI" panose="020B0604030504040204" pitchFamily="50" charset="-128"/>
                <a:ea typeface="Meiryo UI" panose="020B0604030504040204" pitchFamily="50" charset="-128"/>
                <a:cs typeface="Arial Unicode MS" panose="020B0604020202020204" pitchFamily="50" charset="-128"/>
              </a:rPr>
              <a:t>V</a:t>
            </a:r>
            <a:r>
              <a:rPr lang="ja-JP" altLang="en-US" dirty="0" err="1" smtClean="0">
                <a:latin typeface="Meiryo UI" panose="020B0604030504040204" pitchFamily="50" charset="-128"/>
                <a:ea typeface="Meiryo UI" panose="020B0604030504040204" pitchFamily="50" charset="-128"/>
                <a:cs typeface="Arial Unicode MS" panose="020B0604020202020204" pitchFamily="50" charset="-128"/>
              </a:rPr>
              <a:t>、</a:t>
            </a:r>
            <a:r>
              <a:rPr lang="en-US" altLang="ja-JP" dirty="0" smtClean="0">
                <a:latin typeface="Meiryo UI" panose="020B0604030504040204" pitchFamily="50" charset="-128"/>
                <a:ea typeface="Meiryo UI" panose="020B0604030504040204" pitchFamily="50" charset="-128"/>
                <a:cs typeface="Arial Unicode MS" panose="020B0604020202020204" pitchFamily="50" charset="-128"/>
              </a:rPr>
              <a:t>C</a:t>
            </a:r>
            <a:r>
              <a:rPr lang="ja-JP" altLang="en-US" dirty="0" smtClean="0">
                <a:latin typeface="Meiryo UI" panose="020B0604030504040204" pitchFamily="50" charset="-128"/>
                <a:ea typeface="Meiryo UI" panose="020B0604030504040204" pitchFamily="50" charset="-128"/>
                <a:cs typeface="Arial Unicode MS" panose="020B0604020202020204" pitchFamily="50" charset="-128"/>
              </a:rPr>
              <a:t>）、香辛料抽出物</a:t>
            </a:r>
            <a:endParaRPr lang="en-US" altLang="ja-JP" dirty="0" smtClean="0">
              <a:latin typeface="Meiryo UI" panose="020B0604030504040204" pitchFamily="50" charset="-128"/>
              <a:ea typeface="Meiryo UI" panose="020B0604030504040204" pitchFamily="50" charset="-128"/>
              <a:cs typeface="Arial Unicode MS" panose="020B0604020202020204" pitchFamily="50" charset="-128"/>
            </a:endParaRPr>
          </a:p>
          <a:p>
            <a:pPr eaLnBrk="1" hangingPunct="1">
              <a:spcBef>
                <a:spcPts val="0"/>
              </a:spcBef>
            </a:pPr>
            <a:r>
              <a:rPr lang="ja-JP" altLang="en-US" dirty="0" smtClean="0">
                <a:latin typeface="Meiryo UI" panose="020B0604030504040204" pitchFamily="50" charset="-128"/>
                <a:ea typeface="Meiryo UI" panose="020B0604030504040204" pitchFamily="50" charset="-128"/>
                <a:cs typeface="Arial Unicode MS" panose="020B0604020202020204" pitchFamily="50" charset="-128"/>
              </a:rPr>
              <a:t>千葉県</a:t>
            </a:r>
            <a:r>
              <a:rPr lang="ja-JP" altLang="en-US" dirty="0">
                <a:latin typeface="Meiryo UI" panose="020B0604030504040204" pitchFamily="50" charset="-128"/>
                <a:ea typeface="Meiryo UI" panose="020B0604030504040204" pitchFamily="50" charset="-128"/>
                <a:cs typeface="Arial Unicode MS" panose="020B0604020202020204" pitchFamily="50" charset="-128"/>
              </a:rPr>
              <a:t>銚子</a:t>
            </a:r>
            <a:endParaRPr lang="en-US" altLang="ja-JP" dirty="0">
              <a:latin typeface="Meiryo UI" panose="020B0604030504040204" pitchFamily="50" charset="-128"/>
              <a:ea typeface="Meiryo UI" panose="020B0604030504040204" pitchFamily="50" charset="-128"/>
              <a:cs typeface="Arial Unicode MS" panose="020B0604020202020204" pitchFamily="50" charset="-128"/>
            </a:endParaRPr>
          </a:p>
          <a:p>
            <a:pPr eaLnBrk="1" hangingPunct="1">
              <a:spcBef>
                <a:spcPts val="0"/>
              </a:spcBef>
            </a:pPr>
            <a:r>
              <a:rPr lang="en-US" altLang="ja-JP" dirty="0">
                <a:latin typeface="Meiryo UI" panose="020B0604030504040204" pitchFamily="50" charset="-128"/>
                <a:ea typeface="Meiryo UI" panose="020B0604030504040204" pitchFamily="50" charset="-128"/>
                <a:cs typeface="Arial Unicode MS" panose="020B0604020202020204" pitchFamily="50" charset="-128"/>
              </a:rPr>
              <a:t>1</a:t>
            </a:r>
            <a:r>
              <a:rPr lang="ja-JP" altLang="en-US" dirty="0">
                <a:latin typeface="Meiryo UI" panose="020B0604030504040204" pitchFamily="50" charset="-128"/>
                <a:ea typeface="Meiryo UI" panose="020B0604030504040204" pitchFamily="50" charset="-128"/>
                <a:cs typeface="Arial Unicode MS" panose="020B0604020202020204" pitchFamily="50" charset="-128"/>
              </a:rPr>
              <a:t>甲</a:t>
            </a:r>
            <a:endParaRPr lang="en-US" altLang="ja-JP" dirty="0">
              <a:latin typeface="Meiryo UI" panose="020B0604030504040204" pitchFamily="50" charset="-128"/>
              <a:ea typeface="Meiryo UI" panose="020B0604030504040204" pitchFamily="50" charset="-128"/>
              <a:cs typeface="Arial Unicode MS" panose="020B0604020202020204" pitchFamily="50" charset="-128"/>
            </a:endParaRPr>
          </a:p>
          <a:p>
            <a:pPr eaLnBrk="1" hangingPunct="1">
              <a:spcBef>
                <a:spcPts val="0"/>
              </a:spcBef>
            </a:pPr>
            <a:r>
              <a:rPr lang="ja-JP" altLang="en-US" dirty="0">
                <a:latin typeface="Meiryo UI" panose="020B0604030504040204" pitchFamily="50" charset="-128"/>
                <a:ea typeface="Meiryo UI" panose="020B0604030504040204" pitchFamily="50" charset="-128"/>
                <a:cs typeface="Arial Unicode MS" panose="020B0604020202020204" pitchFamily="50" charset="-128"/>
              </a:rPr>
              <a:t>米国</a:t>
            </a:r>
            <a:r>
              <a:rPr lang="ja-JP" altLang="en-US" dirty="0" smtClean="0">
                <a:latin typeface="Meiryo UI" panose="020B0604030504040204" pitchFamily="50" charset="-128"/>
                <a:ea typeface="Meiryo UI" panose="020B0604030504040204" pitchFamily="50" charset="-128"/>
                <a:cs typeface="Arial Unicode MS" panose="020B0604020202020204" pitchFamily="50" charset="-128"/>
              </a:rPr>
              <a:t>産</a:t>
            </a:r>
            <a:r>
              <a:rPr lang="ja-JP" altLang="en-US" dirty="0">
                <a:latin typeface="Meiryo UI" panose="020B0604030504040204" pitchFamily="50" charset="-128"/>
                <a:ea typeface="Meiryo UI" panose="020B0604030504040204" pitchFamily="50" charset="-128"/>
                <a:cs typeface="Arial Unicode MS" panose="020B0604020202020204" pitchFamily="50" charset="-128"/>
              </a:rPr>
              <a:t>の</a:t>
            </a:r>
            <a:r>
              <a:rPr lang="ja-JP" altLang="en-US" dirty="0" smtClean="0">
                <a:latin typeface="Meiryo UI" panose="020B0604030504040204" pitchFamily="50" charset="-128"/>
                <a:ea typeface="Meiryo UI" panose="020B0604030504040204" pitchFamily="50" charset="-128"/>
                <a:cs typeface="Arial Unicode MS" panose="020B0604020202020204" pitchFamily="50" charset="-128"/>
              </a:rPr>
              <a:t>天然紅鮭</a:t>
            </a:r>
            <a:r>
              <a:rPr lang="ja-JP" altLang="en-US" dirty="0">
                <a:latin typeface="Meiryo UI" panose="020B0604030504040204" pitchFamily="50" charset="-128"/>
                <a:ea typeface="Meiryo UI" panose="020B0604030504040204" pitchFamily="50" charset="-128"/>
                <a:cs typeface="Arial Unicode MS" panose="020B0604020202020204" pitchFamily="50" charset="-128"/>
              </a:rPr>
              <a:t>を山桜のチップ</a:t>
            </a:r>
            <a:r>
              <a:rPr lang="ja-JP" altLang="en-US" dirty="0" smtClean="0">
                <a:latin typeface="Meiryo UI" panose="020B0604030504040204" pitchFamily="50" charset="-128"/>
                <a:ea typeface="Meiryo UI" panose="020B0604030504040204" pitchFamily="50" charset="-128"/>
                <a:cs typeface="Arial Unicode MS" panose="020B0604020202020204" pitchFamily="50" charset="-128"/>
              </a:rPr>
              <a:t>でスモーク</a:t>
            </a:r>
            <a:r>
              <a:rPr lang="ja-JP" altLang="en-US" dirty="0">
                <a:latin typeface="Meiryo UI" panose="020B0604030504040204" pitchFamily="50" charset="-128"/>
                <a:ea typeface="Meiryo UI" panose="020B0604030504040204" pitchFamily="50" charset="-128"/>
                <a:cs typeface="Arial Unicode MS" panose="020B0604020202020204" pitchFamily="50" charset="-128"/>
              </a:rPr>
              <a:t>してあります。</a:t>
            </a:r>
            <a:endParaRPr lang="en-US" altLang="ja-JP" dirty="0">
              <a:latin typeface="Meiryo UI" panose="020B0604030504040204" pitchFamily="50" charset="-128"/>
              <a:ea typeface="Meiryo UI" panose="020B0604030504040204" pitchFamily="50" charset="-128"/>
              <a:cs typeface="Arial Unicode MS" panose="020B0604020202020204" pitchFamily="50" charset="-128"/>
            </a:endParaRPr>
          </a:p>
          <a:p>
            <a:pPr eaLnBrk="1" hangingPunct="1">
              <a:spcBef>
                <a:spcPts val="0"/>
              </a:spcBef>
            </a:pPr>
            <a:r>
              <a:rPr lang="ja-JP" altLang="en-US" dirty="0" smtClean="0">
                <a:latin typeface="Meiryo UI" panose="020B0604030504040204" pitchFamily="50" charset="-128"/>
                <a:ea typeface="Meiryo UI" panose="020B0604030504040204" pitchFamily="50" charset="-128"/>
                <a:cs typeface="Arial Unicode MS" panose="020B0604020202020204" pitchFamily="50" charset="-128"/>
              </a:rPr>
              <a:t>塩水に</a:t>
            </a:r>
            <a:r>
              <a:rPr lang="en-US" altLang="ja-JP" dirty="0" smtClean="0">
                <a:latin typeface="Meiryo UI" panose="020B0604030504040204" pitchFamily="50" charset="-128"/>
                <a:ea typeface="Meiryo UI" panose="020B0604030504040204" pitchFamily="50" charset="-128"/>
                <a:cs typeface="Arial Unicode MS" panose="020B0604020202020204" pitchFamily="50" charset="-128"/>
              </a:rPr>
              <a:t>40</a:t>
            </a:r>
            <a:r>
              <a:rPr lang="ja-JP" altLang="en-US" dirty="0" smtClean="0">
                <a:latin typeface="Meiryo UI" panose="020B0604030504040204" pitchFamily="50" charset="-128"/>
                <a:ea typeface="Meiryo UI" panose="020B0604030504040204" pitchFamily="50" charset="-128"/>
                <a:cs typeface="Arial Unicode MS" panose="020B0604020202020204" pitchFamily="50" charset="-128"/>
              </a:rPr>
              <a:t>時間以上浸漬させ、</a:t>
            </a:r>
            <a:r>
              <a:rPr lang="en-US" altLang="ja-JP" dirty="0" smtClean="0">
                <a:latin typeface="Meiryo UI" panose="020B0604030504040204" pitchFamily="50" charset="-128"/>
                <a:ea typeface="Meiryo UI" panose="020B0604030504040204" pitchFamily="50" charset="-128"/>
                <a:cs typeface="Arial Unicode MS" panose="020B0604020202020204" pitchFamily="50" charset="-128"/>
              </a:rPr>
              <a:t>21</a:t>
            </a:r>
            <a:r>
              <a:rPr lang="ja-JP" altLang="en-US" dirty="0" smtClean="0">
                <a:latin typeface="Meiryo UI" panose="020B0604030504040204" pitchFamily="50" charset="-128"/>
                <a:ea typeface="Meiryo UI" panose="020B0604030504040204" pitchFamily="50" charset="-128"/>
                <a:cs typeface="Arial Unicode MS" panose="020B0604020202020204" pitchFamily="50" charset="-128"/>
              </a:rPr>
              <a:t>時間乾燥、熟成いたしました手間のかかっている商品です。</a:t>
            </a:r>
            <a:endParaRPr lang="en-US" altLang="ja-JP" dirty="0">
              <a:latin typeface="Meiryo UI" panose="020B0604030504040204" pitchFamily="50" charset="-128"/>
              <a:ea typeface="Meiryo UI" panose="020B0604030504040204" pitchFamily="50" charset="-128"/>
              <a:cs typeface="Arial Unicode MS" panose="020B0604020202020204" pitchFamily="50" charset="-128"/>
            </a:endParaRPr>
          </a:p>
          <a:p>
            <a:pPr eaLnBrk="1" hangingPunct="1">
              <a:spcBef>
                <a:spcPts val="0"/>
              </a:spcBef>
            </a:pPr>
            <a:endParaRPr lang="en-US" altLang="ja-JP" dirty="0">
              <a:latin typeface="Meiryo UI" panose="020B0604030504040204" pitchFamily="50" charset="-128"/>
              <a:ea typeface="Meiryo UI" panose="020B0604030504040204" pitchFamily="50" charset="-128"/>
              <a:cs typeface="Arial Unicode MS" panose="020B0604020202020204" pitchFamily="50" charset="-128"/>
            </a:endParaRPr>
          </a:p>
          <a:p>
            <a:pPr eaLnBrk="1" hangingPunct="1">
              <a:spcBef>
                <a:spcPts val="0"/>
              </a:spcBef>
            </a:pPr>
            <a:r>
              <a:rPr lang="ja-JP" altLang="en-US" dirty="0">
                <a:latin typeface="Meiryo UI" panose="020B0604030504040204" pitchFamily="50" charset="-128"/>
                <a:ea typeface="Meiryo UI" panose="020B0604030504040204" pitchFamily="50" charset="-128"/>
                <a:cs typeface="Arial Unicode MS" panose="020B0604020202020204" pitchFamily="50" charset="-128"/>
              </a:rPr>
              <a:t>冷凍</a:t>
            </a:r>
            <a:r>
              <a:rPr lang="ja-JP" altLang="en-US" dirty="0" smtClean="0">
                <a:latin typeface="Meiryo UI" panose="020B0604030504040204" pitchFamily="50" charset="-128"/>
                <a:ea typeface="Meiryo UI" panose="020B0604030504040204" pitchFamily="50" charset="-128"/>
                <a:cs typeface="Arial Unicode MS" panose="020B0604020202020204" pitchFamily="50" charset="-128"/>
              </a:rPr>
              <a:t>保管</a:t>
            </a:r>
            <a:r>
              <a:rPr lang="en-US" altLang="ja-JP" dirty="0">
                <a:latin typeface="Meiryo UI" panose="020B0604030504040204" pitchFamily="50" charset="-128"/>
                <a:ea typeface="Meiryo UI" panose="020B0604030504040204" pitchFamily="50" charset="-128"/>
                <a:cs typeface="Arial Unicode MS" panose="020B0604020202020204" pitchFamily="50" charset="-128"/>
              </a:rPr>
              <a:t>365</a:t>
            </a:r>
            <a:r>
              <a:rPr lang="ja-JP" altLang="en-US" dirty="0" smtClean="0">
                <a:latin typeface="Meiryo UI" panose="020B0604030504040204" pitchFamily="50" charset="-128"/>
                <a:ea typeface="Meiryo UI" panose="020B0604030504040204" pitchFamily="50" charset="-128"/>
                <a:cs typeface="Arial Unicode MS" panose="020B0604020202020204" pitchFamily="50" charset="-128"/>
              </a:rPr>
              <a:t>日</a:t>
            </a:r>
            <a:r>
              <a:rPr lang="en-US" altLang="ja-JP" dirty="0">
                <a:latin typeface="Meiryo UI" panose="020B0604030504040204" pitchFamily="50" charset="-128"/>
                <a:ea typeface="Meiryo UI" panose="020B0604030504040204" pitchFamily="50" charset="-128"/>
                <a:cs typeface="Arial Unicode MS" panose="020B0604020202020204" pitchFamily="50" charset="-128"/>
              </a:rPr>
              <a:t>/</a:t>
            </a:r>
            <a:r>
              <a:rPr lang="ja-JP" altLang="en-US" dirty="0">
                <a:latin typeface="Meiryo UI" panose="020B0604030504040204" pitchFamily="50" charset="-128"/>
                <a:ea typeface="Meiryo UI" panose="020B0604030504040204" pitchFamily="50" charset="-128"/>
                <a:cs typeface="Arial Unicode MS" panose="020B0604020202020204" pitchFamily="50" charset="-128"/>
              </a:rPr>
              <a:t>冷蔵</a:t>
            </a:r>
            <a:r>
              <a:rPr lang="ja-JP" altLang="en-US" dirty="0" smtClean="0">
                <a:latin typeface="Meiryo UI" panose="020B0604030504040204" pitchFamily="50" charset="-128"/>
                <a:ea typeface="Meiryo UI" panose="020B0604030504040204" pitchFamily="50" charset="-128"/>
                <a:cs typeface="Arial Unicode MS" panose="020B0604020202020204" pitchFamily="50" charset="-128"/>
              </a:rPr>
              <a:t>販売</a:t>
            </a:r>
            <a:r>
              <a:rPr lang="en-US" altLang="ja-JP" dirty="0">
                <a:latin typeface="Meiryo UI" panose="020B0604030504040204" pitchFamily="50" charset="-128"/>
                <a:ea typeface="Meiryo UI" panose="020B0604030504040204" pitchFamily="50" charset="-128"/>
                <a:cs typeface="Arial Unicode MS" panose="020B0604020202020204" pitchFamily="50" charset="-128"/>
              </a:rPr>
              <a:t>10</a:t>
            </a:r>
            <a:r>
              <a:rPr lang="ja-JP" altLang="en-US" dirty="0" smtClean="0">
                <a:latin typeface="Meiryo UI" panose="020B0604030504040204" pitchFamily="50" charset="-128"/>
                <a:ea typeface="Meiryo UI" panose="020B0604030504040204" pitchFamily="50" charset="-128"/>
                <a:cs typeface="Arial Unicode MS" panose="020B0604020202020204" pitchFamily="50" charset="-128"/>
              </a:rPr>
              <a:t>日（</a:t>
            </a:r>
            <a:r>
              <a:rPr lang="en-US" altLang="ja-JP" dirty="0" smtClean="0">
                <a:latin typeface="Meiryo UI" panose="020B0604030504040204" pitchFamily="50" charset="-128"/>
                <a:ea typeface="Meiryo UI" panose="020B0604030504040204" pitchFamily="50" charset="-128"/>
                <a:cs typeface="Arial Unicode MS" panose="020B0604020202020204" pitchFamily="50" charset="-128"/>
              </a:rPr>
              <a:t>5℃</a:t>
            </a:r>
            <a:r>
              <a:rPr lang="ja-JP" altLang="en-US" dirty="0" smtClean="0">
                <a:latin typeface="Meiryo UI" panose="020B0604030504040204" pitchFamily="50" charset="-128"/>
                <a:ea typeface="Meiryo UI" panose="020B0604030504040204" pitchFamily="50" charset="-128"/>
                <a:cs typeface="Arial Unicode MS" panose="020B0604020202020204" pitchFamily="50" charset="-128"/>
              </a:rPr>
              <a:t>）</a:t>
            </a:r>
            <a:endParaRPr lang="en-US" altLang="ja-JP" dirty="0">
              <a:latin typeface="Meiryo UI" panose="020B0604030504040204" pitchFamily="50" charset="-128"/>
              <a:ea typeface="Meiryo UI" panose="020B0604030504040204" pitchFamily="50" charset="-128"/>
              <a:cs typeface="Arial Unicode MS" panose="020B0604020202020204" pitchFamily="50" charset="-128"/>
            </a:endParaRPr>
          </a:p>
        </p:txBody>
      </p:sp>
      <p:sp>
        <p:nvSpPr>
          <p:cNvPr id="8" name="右矢印 7"/>
          <p:cNvSpPr/>
          <p:nvPr/>
        </p:nvSpPr>
        <p:spPr>
          <a:xfrm>
            <a:off x="77360" y="8781899"/>
            <a:ext cx="1728192" cy="360040"/>
          </a:xfrm>
          <a:prstGeom prst="rightArrow">
            <a:avLst>
              <a:gd name="adj1" fmla="val 100000"/>
              <a:gd name="adj2" fmla="val 50000"/>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お問い合わせ、ご注文は</a:t>
            </a:r>
          </a:p>
        </p:txBody>
      </p:sp>
      <p:sp>
        <p:nvSpPr>
          <p:cNvPr id="4111" name="Text Box 68"/>
          <p:cNvSpPr txBox="1">
            <a:spLocks noChangeArrowheads="1"/>
          </p:cNvSpPr>
          <p:nvPr/>
        </p:nvSpPr>
        <p:spPr bwMode="auto">
          <a:xfrm>
            <a:off x="3933056" y="9192904"/>
            <a:ext cx="2590404" cy="62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100">
                <a:solidFill>
                  <a:schemeClr val="tx1"/>
                </a:solidFill>
                <a:latin typeface="Times New Roman" panose="02020603050405020304" pitchFamily="18" charset="0"/>
                <a:ea typeface="ＤＦ特太ゴシック体" pitchFamily="49" charset="-128"/>
              </a:defRPr>
            </a:lvl1pPr>
            <a:lvl2pPr marL="742950" indent="-285750">
              <a:defRPr kumimoji="1" sz="1100">
                <a:solidFill>
                  <a:schemeClr val="tx1"/>
                </a:solidFill>
                <a:latin typeface="Times New Roman" panose="02020603050405020304" pitchFamily="18" charset="0"/>
                <a:ea typeface="ＤＦ特太ゴシック体" pitchFamily="49" charset="-128"/>
              </a:defRPr>
            </a:lvl2pPr>
            <a:lvl3pPr marL="1143000" indent="-228600">
              <a:defRPr kumimoji="1" sz="1100">
                <a:solidFill>
                  <a:schemeClr val="tx1"/>
                </a:solidFill>
                <a:latin typeface="Times New Roman" panose="02020603050405020304" pitchFamily="18" charset="0"/>
                <a:ea typeface="ＤＦ特太ゴシック体" pitchFamily="49" charset="-128"/>
              </a:defRPr>
            </a:lvl3pPr>
            <a:lvl4pPr marL="1600200" indent="-228600">
              <a:defRPr kumimoji="1" sz="1100">
                <a:solidFill>
                  <a:schemeClr val="tx1"/>
                </a:solidFill>
                <a:latin typeface="Times New Roman" panose="02020603050405020304" pitchFamily="18" charset="0"/>
                <a:ea typeface="ＤＦ特太ゴシック体" pitchFamily="49" charset="-128"/>
              </a:defRPr>
            </a:lvl4pPr>
            <a:lvl5pPr marL="2057400" indent="-228600">
              <a:defRPr kumimoji="1" sz="1100">
                <a:solidFill>
                  <a:schemeClr val="tx1"/>
                </a:solidFill>
                <a:latin typeface="Times New Roman" panose="02020603050405020304" pitchFamily="18" charset="0"/>
                <a:ea typeface="ＤＦ特太ゴシック体" pitchFamily="49" charset="-128"/>
              </a:defRPr>
            </a:lvl5pPr>
            <a:lvl6pPr marL="25146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6pPr>
            <a:lvl7pPr marL="29718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7pPr>
            <a:lvl8pPr marL="34290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8pPr>
            <a:lvl9pPr marL="38862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9pPr>
          </a:lstStyle>
          <a:p>
            <a:pPr eaLnBrk="1" hangingPunct="1">
              <a:spcBef>
                <a:spcPts val="0"/>
              </a:spcBef>
            </a:pPr>
            <a:r>
              <a:rPr lang="ja-JP" altLang="en-US" sz="867" dirty="0">
                <a:latin typeface="Meiryo UI" panose="020B0604030504040204" pitchFamily="50" charset="-128"/>
                <a:ea typeface="Meiryo UI" panose="020B0604030504040204" pitchFamily="50" charset="-128"/>
              </a:rPr>
              <a:t>本社　〒</a:t>
            </a:r>
            <a:r>
              <a:rPr lang="en-US" altLang="ja-JP" sz="867" dirty="0">
                <a:latin typeface="Meiryo UI" panose="020B0604030504040204" pitchFamily="50" charset="-128"/>
                <a:ea typeface="Meiryo UI" panose="020B0604030504040204" pitchFamily="50" charset="-128"/>
              </a:rPr>
              <a:t>288</a:t>
            </a:r>
            <a:r>
              <a:rPr lang="ja-JP" altLang="en-US" sz="867" dirty="0">
                <a:latin typeface="Meiryo UI" panose="020B0604030504040204" pitchFamily="50" charset="-128"/>
                <a:ea typeface="Meiryo UI" panose="020B0604030504040204" pitchFamily="50" charset="-128"/>
              </a:rPr>
              <a:t>⁻</a:t>
            </a:r>
            <a:r>
              <a:rPr lang="en-US" altLang="ja-JP" sz="867" dirty="0">
                <a:latin typeface="Meiryo UI" panose="020B0604030504040204" pitchFamily="50" charset="-128"/>
                <a:ea typeface="Meiryo UI" panose="020B0604030504040204" pitchFamily="50" charset="-128"/>
              </a:rPr>
              <a:t>0001</a:t>
            </a:r>
            <a:r>
              <a:rPr lang="ja-JP" altLang="en-US" sz="867" dirty="0">
                <a:latin typeface="Meiryo UI" panose="020B0604030504040204" pitchFamily="50" charset="-128"/>
                <a:ea typeface="Meiryo UI" panose="020B0604030504040204" pitchFamily="50" charset="-128"/>
              </a:rPr>
              <a:t>　千葉県銚子市川口町</a:t>
            </a:r>
            <a:r>
              <a:rPr lang="en-US" altLang="ja-JP" sz="867" dirty="0">
                <a:latin typeface="Meiryo UI" panose="020B0604030504040204" pitchFamily="50" charset="-128"/>
                <a:ea typeface="Meiryo UI" panose="020B0604030504040204" pitchFamily="50" charset="-128"/>
              </a:rPr>
              <a:t>2-6343</a:t>
            </a:r>
          </a:p>
          <a:p>
            <a:pPr eaLnBrk="1" hangingPunct="1">
              <a:spcBef>
                <a:spcPts val="0"/>
              </a:spcBef>
            </a:pPr>
            <a:r>
              <a:rPr lang="en-US" altLang="ja-JP" sz="867" dirty="0">
                <a:latin typeface="Meiryo UI" panose="020B0604030504040204" pitchFamily="50" charset="-128"/>
                <a:ea typeface="Meiryo UI" panose="020B0604030504040204" pitchFamily="50" charset="-128"/>
              </a:rPr>
              <a:t>TEL</a:t>
            </a:r>
            <a:r>
              <a:rPr lang="ja-JP" altLang="en-US" sz="867" dirty="0">
                <a:latin typeface="Meiryo UI" panose="020B0604030504040204" pitchFamily="50" charset="-128"/>
                <a:ea typeface="Meiryo UI" panose="020B0604030504040204" pitchFamily="50" charset="-128"/>
              </a:rPr>
              <a:t>   </a:t>
            </a:r>
            <a:r>
              <a:rPr lang="en-US" altLang="ja-JP" sz="867" dirty="0">
                <a:latin typeface="Meiryo UI" panose="020B0604030504040204" pitchFamily="50" charset="-128"/>
                <a:ea typeface="Meiryo UI" panose="020B0604030504040204" pitchFamily="50" charset="-128"/>
              </a:rPr>
              <a:t>0479-22-3311</a:t>
            </a:r>
          </a:p>
          <a:p>
            <a:pPr eaLnBrk="1" hangingPunct="1">
              <a:spcBef>
                <a:spcPts val="0"/>
              </a:spcBef>
            </a:pPr>
            <a:r>
              <a:rPr lang="en-US" altLang="ja-JP" sz="867" dirty="0">
                <a:latin typeface="Meiryo UI" panose="020B0604030504040204" pitchFamily="50" charset="-128"/>
                <a:ea typeface="Meiryo UI" panose="020B0604030504040204" pitchFamily="50" charset="-128"/>
              </a:rPr>
              <a:t>FAX   0479-25-3027</a:t>
            </a:r>
          </a:p>
          <a:p>
            <a:pPr eaLnBrk="1" hangingPunct="1">
              <a:spcBef>
                <a:spcPts val="0"/>
              </a:spcBef>
            </a:pPr>
            <a:r>
              <a:rPr lang="en-US" altLang="ja-JP" sz="867" dirty="0">
                <a:latin typeface="Meiryo UI" panose="020B0604030504040204" pitchFamily="50" charset="-128"/>
                <a:ea typeface="Meiryo UI" panose="020B0604030504040204" pitchFamily="50" charset="-128"/>
              </a:rPr>
              <a:t>HP</a:t>
            </a:r>
            <a:r>
              <a:rPr lang="ja-JP" altLang="en-US" sz="867" dirty="0">
                <a:latin typeface="Meiryo UI" panose="020B0604030504040204" pitchFamily="50" charset="-128"/>
                <a:ea typeface="Meiryo UI" panose="020B0604030504040204" pitchFamily="50" charset="-128"/>
              </a:rPr>
              <a:t>　 　</a:t>
            </a:r>
            <a:r>
              <a:rPr lang="en-US" altLang="ja-JP" sz="867" dirty="0">
                <a:latin typeface="Meiryo UI" panose="020B0604030504040204" pitchFamily="50" charset="-128"/>
                <a:ea typeface="Meiryo UI" panose="020B0604030504040204" pitchFamily="50" charset="-128"/>
              </a:rPr>
              <a:t>http://www.matkk.co.jp</a:t>
            </a:r>
          </a:p>
        </p:txBody>
      </p:sp>
      <p:sp>
        <p:nvSpPr>
          <p:cNvPr id="56" name="Text Box 68"/>
          <p:cNvSpPr txBox="1">
            <a:spLocks noChangeArrowheads="1"/>
          </p:cNvSpPr>
          <p:nvPr/>
        </p:nvSpPr>
        <p:spPr bwMode="auto">
          <a:xfrm>
            <a:off x="77360" y="9213552"/>
            <a:ext cx="42085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100">
                <a:solidFill>
                  <a:schemeClr val="tx1"/>
                </a:solidFill>
                <a:latin typeface="Times New Roman" panose="02020603050405020304" pitchFamily="18" charset="0"/>
                <a:ea typeface="ＤＦ特太ゴシック体" pitchFamily="49" charset="-128"/>
              </a:defRPr>
            </a:lvl1pPr>
            <a:lvl2pPr marL="742950" indent="-285750">
              <a:defRPr kumimoji="1" sz="1100">
                <a:solidFill>
                  <a:schemeClr val="tx1"/>
                </a:solidFill>
                <a:latin typeface="Times New Roman" panose="02020603050405020304" pitchFamily="18" charset="0"/>
                <a:ea typeface="ＤＦ特太ゴシック体" pitchFamily="49" charset="-128"/>
              </a:defRPr>
            </a:lvl2pPr>
            <a:lvl3pPr marL="1143000" indent="-228600">
              <a:defRPr kumimoji="1" sz="1100">
                <a:solidFill>
                  <a:schemeClr val="tx1"/>
                </a:solidFill>
                <a:latin typeface="Times New Roman" panose="02020603050405020304" pitchFamily="18" charset="0"/>
                <a:ea typeface="ＤＦ特太ゴシック体" pitchFamily="49" charset="-128"/>
              </a:defRPr>
            </a:lvl3pPr>
            <a:lvl4pPr marL="1600200" indent="-228600">
              <a:defRPr kumimoji="1" sz="1100">
                <a:solidFill>
                  <a:schemeClr val="tx1"/>
                </a:solidFill>
                <a:latin typeface="Times New Roman" panose="02020603050405020304" pitchFamily="18" charset="0"/>
                <a:ea typeface="ＤＦ特太ゴシック体" pitchFamily="49" charset="-128"/>
              </a:defRPr>
            </a:lvl4pPr>
            <a:lvl5pPr marL="2057400" indent="-228600">
              <a:defRPr kumimoji="1" sz="1100">
                <a:solidFill>
                  <a:schemeClr val="tx1"/>
                </a:solidFill>
                <a:latin typeface="Times New Roman" panose="02020603050405020304" pitchFamily="18" charset="0"/>
                <a:ea typeface="ＤＦ特太ゴシック体" pitchFamily="49" charset="-128"/>
              </a:defRPr>
            </a:lvl5pPr>
            <a:lvl6pPr marL="25146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6pPr>
            <a:lvl7pPr marL="29718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7pPr>
            <a:lvl8pPr marL="34290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8pPr>
            <a:lvl9pPr marL="38862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9pPr>
          </a:lstStyle>
          <a:p>
            <a:pPr eaLnBrk="1" hangingPunct="1">
              <a:spcBef>
                <a:spcPts val="0"/>
              </a:spcBef>
            </a:pPr>
            <a:r>
              <a:rPr lang="ja-JP" altLang="en-US" sz="3200" b="1" dirty="0">
                <a:latin typeface="Meiryo UI" panose="020B0604030504040204" pitchFamily="50" charset="-128"/>
                <a:ea typeface="Meiryo UI" panose="020B0604030504040204" pitchFamily="50" charset="-128"/>
              </a:rPr>
              <a:t>松岡水産株式会社</a:t>
            </a:r>
            <a:endParaRPr lang="en-US" altLang="ja-JP" sz="3200" b="1" dirty="0">
              <a:latin typeface="Meiryo UI" panose="020B0604030504040204" pitchFamily="50" charset="-128"/>
              <a:ea typeface="Meiryo UI" panose="020B0604030504040204" pitchFamily="50" charset="-128"/>
            </a:endParaRPr>
          </a:p>
        </p:txBody>
      </p:sp>
      <p:sp>
        <p:nvSpPr>
          <p:cNvPr id="27" name="Text Box 43"/>
          <p:cNvSpPr txBox="1">
            <a:spLocks noChangeArrowheads="1"/>
          </p:cNvSpPr>
          <p:nvPr/>
        </p:nvSpPr>
        <p:spPr bwMode="auto">
          <a:xfrm>
            <a:off x="4336545" y="6501983"/>
            <a:ext cx="23692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100">
                <a:solidFill>
                  <a:schemeClr val="tx1"/>
                </a:solidFill>
                <a:latin typeface="Times New Roman" panose="02020603050405020304" pitchFamily="18" charset="0"/>
                <a:ea typeface="ＤＦ特太ゴシック体" pitchFamily="49" charset="-128"/>
              </a:defRPr>
            </a:lvl1pPr>
            <a:lvl2pPr marL="742950" indent="-285750">
              <a:defRPr kumimoji="1" sz="1100">
                <a:solidFill>
                  <a:schemeClr val="tx1"/>
                </a:solidFill>
                <a:latin typeface="Times New Roman" panose="02020603050405020304" pitchFamily="18" charset="0"/>
                <a:ea typeface="ＤＦ特太ゴシック体" pitchFamily="49" charset="-128"/>
              </a:defRPr>
            </a:lvl2pPr>
            <a:lvl3pPr marL="1143000" indent="-228600">
              <a:defRPr kumimoji="1" sz="1100">
                <a:solidFill>
                  <a:schemeClr val="tx1"/>
                </a:solidFill>
                <a:latin typeface="Times New Roman" panose="02020603050405020304" pitchFamily="18" charset="0"/>
                <a:ea typeface="ＤＦ特太ゴシック体" pitchFamily="49" charset="-128"/>
              </a:defRPr>
            </a:lvl3pPr>
            <a:lvl4pPr marL="1600200" indent="-228600">
              <a:defRPr kumimoji="1" sz="1100">
                <a:solidFill>
                  <a:schemeClr val="tx1"/>
                </a:solidFill>
                <a:latin typeface="Times New Roman" panose="02020603050405020304" pitchFamily="18" charset="0"/>
                <a:ea typeface="ＤＦ特太ゴシック体" pitchFamily="49" charset="-128"/>
              </a:defRPr>
            </a:lvl4pPr>
            <a:lvl5pPr marL="2057400" indent="-228600">
              <a:defRPr kumimoji="1" sz="1100">
                <a:solidFill>
                  <a:schemeClr val="tx1"/>
                </a:solidFill>
                <a:latin typeface="Times New Roman" panose="02020603050405020304" pitchFamily="18" charset="0"/>
                <a:ea typeface="ＤＦ特太ゴシック体" pitchFamily="49" charset="-128"/>
              </a:defRPr>
            </a:lvl5pPr>
            <a:lvl6pPr marL="25146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6pPr>
            <a:lvl7pPr marL="29718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7pPr>
            <a:lvl8pPr marL="34290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8pPr>
            <a:lvl9pPr marL="3886200" indent="-228600" eaLnBrk="0" fontAlgn="base" hangingPunct="0">
              <a:spcBef>
                <a:spcPct val="0"/>
              </a:spcBef>
              <a:spcAft>
                <a:spcPct val="0"/>
              </a:spcAft>
              <a:defRPr kumimoji="1" sz="1100">
                <a:solidFill>
                  <a:schemeClr val="tx1"/>
                </a:solidFill>
                <a:latin typeface="Times New Roman" panose="02020603050405020304" pitchFamily="18" charset="0"/>
                <a:ea typeface="ＤＦ特太ゴシック体" pitchFamily="49" charset="-128"/>
              </a:defRPr>
            </a:lvl9pPr>
          </a:lstStyle>
          <a:p>
            <a:pPr algn="ctr" eaLnBrk="1" hangingPunct="1">
              <a:spcBef>
                <a:spcPts val="0"/>
              </a:spcBef>
            </a:pPr>
            <a:r>
              <a:rPr lang="ja-JP" altLang="en-US" sz="2000" b="1" dirty="0" smtClean="0">
                <a:latin typeface="Meiryo UI" panose="020B0604030504040204" pitchFamily="50" charset="-128"/>
                <a:ea typeface="Meiryo UI" panose="020B0604030504040204" pitchFamily="50" charset="-128"/>
              </a:rPr>
              <a:t>紅鮭には</a:t>
            </a:r>
            <a:endParaRPr lang="en-US" altLang="ja-JP" sz="2000" b="1" dirty="0" smtClean="0">
              <a:latin typeface="Meiryo UI" panose="020B0604030504040204" pitchFamily="50" charset="-128"/>
              <a:ea typeface="Meiryo UI" panose="020B0604030504040204" pitchFamily="50" charset="-128"/>
            </a:endParaRPr>
          </a:p>
          <a:p>
            <a:pPr algn="ctr" eaLnBrk="1" hangingPunct="1">
              <a:spcBef>
                <a:spcPts val="0"/>
              </a:spcBef>
            </a:pPr>
            <a:r>
              <a:rPr lang="ja-JP" altLang="en-US" sz="2000" b="1" dirty="0" smtClean="0">
                <a:solidFill>
                  <a:srgbClr val="FF0000"/>
                </a:solidFill>
                <a:latin typeface="Meiryo UI" panose="020B0604030504040204" pitchFamily="50" charset="-128"/>
                <a:ea typeface="Meiryo UI" panose="020B0604030504040204" pitchFamily="50" charset="-128"/>
              </a:rPr>
              <a:t>アスタキサンチン</a:t>
            </a:r>
            <a:endParaRPr lang="en-US" altLang="ja-JP" sz="2000" b="1" dirty="0">
              <a:solidFill>
                <a:srgbClr val="FF0000"/>
              </a:solidFill>
              <a:latin typeface="Meiryo UI" panose="020B0604030504040204" pitchFamily="50" charset="-128"/>
              <a:ea typeface="Meiryo UI" panose="020B0604030504040204" pitchFamily="50" charset="-128"/>
            </a:endParaRPr>
          </a:p>
          <a:p>
            <a:pPr algn="ctr" eaLnBrk="1" hangingPunct="1">
              <a:spcBef>
                <a:spcPts val="0"/>
              </a:spcBef>
            </a:pPr>
            <a:r>
              <a:rPr lang="ja-JP" altLang="en-US" sz="1600" b="1" dirty="0">
                <a:latin typeface="Meiryo UI" panose="020B0604030504040204" pitchFamily="50" charset="-128"/>
                <a:ea typeface="Meiryo UI" panose="020B0604030504040204" pitchFamily="50" charset="-128"/>
              </a:rPr>
              <a:t>が豊富！！</a:t>
            </a:r>
          </a:p>
        </p:txBody>
      </p:sp>
      <p:sp>
        <p:nvSpPr>
          <p:cNvPr id="36" name="正方形/長方形 35"/>
          <p:cNvSpPr/>
          <p:nvPr/>
        </p:nvSpPr>
        <p:spPr>
          <a:xfrm>
            <a:off x="1233435" y="6484020"/>
            <a:ext cx="2811988" cy="261610"/>
          </a:xfrm>
          <a:prstGeom prst="rect">
            <a:avLst/>
          </a:prstGeom>
          <a:noFill/>
          <a:ln w="38100">
            <a:noFill/>
          </a:ln>
        </p:spPr>
        <p:txBody>
          <a:bodyPr wrap="none" lIns="91440" tIns="45720" rIns="91440" bIns="45720">
            <a:spAutoFit/>
          </a:bodyPr>
          <a:lstStyle/>
          <a:p>
            <a:r>
              <a:rPr lang="ja-JP" altLang="en-US" dirty="0">
                <a:latin typeface="Meiryo UI" panose="020B0604030504040204" pitchFamily="50" charset="-128"/>
                <a:ea typeface="Meiryo UI" panose="020B0604030504040204" pitchFamily="50" charset="-128"/>
              </a:rPr>
              <a:t>成熟</a:t>
            </a:r>
            <a:r>
              <a:rPr lang="ja-JP" altLang="en-US" dirty="0" smtClean="0">
                <a:latin typeface="Meiryo UI" panose="020B0604030504040204" pitchFamily="50" charset="-128"/>
                <a:ea typeface="Meiryo UI" panose="020B0604030504040204" pitchFamily="50" charset="-128"/>
              </a:rPr>
              <a:t>した大きな紅鮭（</a:t>
            </a:r>
            <a:r>
              <a:rPr lang="en-US" altLang="ja-JP" dirty="0" smtClean="0">
                <a:solidFill>
                  <a:srgbClr val="FF0000"/>
                </a:solidFill>
                <a:latin typeface="Meiryo UI" panose="020B0604030504040204" pitchFamily="50" charset="-128"/>
                <a:ea typeface="Meiryo UI" panose="020B0604030504040204" pitchFamily="50" charset="-128"/>
              </a:rPr>
              <a:t>6/9</a:t>
            </a:r>
            <a:r>
              <a:rPr lang="ja-JP" altLang="en-US" dirty="0" smtClean="0">
                <a:solidFill>
                  <a:srgbClr val="FF0000"/>
                </a:solidFill>
                <a:latin typeface="Meiryo UI" panose="020B0604030504040204" pitchFamily="50" charset="-128"/>
                <a:ea typeface="Meiryo UI" panose="020B0604030504040204" pitchFamily="50" charset="-128"/>
              </a:rPr>
              <a:t>ポンド</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のみを厳選</a:t>
            </a:r>
            <a:endParaRPr lang="en-US" altLang="ja-JP" dirty="0" smtClean="0">
              <a:latin typeface="Meiryo UI" panose="020B0604030504040204" pitchFamily="50" charset="-128"/>
              <a:ea typeface="Meiryo UI" panose="020B0604030504040204" pitchFamily="50" charset="-128"/>
            </a:endParaRPr>
          </a:p>
        </p:txBody>
      </p:sp>
      <p:sp>
        <p:nvSpPr>
          <p:cNvPr id="37" name="正方形/長方形 36"/>
          <p:cNvSpPr/>
          <p:nvPr/>
        </p:nvSpPr>
        <p:spPr>
          <a:xfrm>
            <a:off x="332656" y="6522680"/>
            <a:ext cx="466794" cy="261610"/>
          </a:xfrm>
          <a:prstGeom prst="rect">
            <a:avLst/>
          </a:prstGeom>
          <a:solidFill>
            <a:srgbClr val="00B0F0"/>
          </a:solidFill>
          <a:ln w="38100">
            <a:noFill/>
          </a:ln>
        </p:spPr>
        <p:txBody>
          <a:bodyPr wrap="none" lIns="91440" tIns="45720" rIns="91440" bIns="45720">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品質</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8" name="正方形/長方形 37"/>
          <p:cNvSpPr/>
          <p:nvPr/>
        </p:nvSpPr>
        <p:spPr>
          <a:xfrm>
            <a:off x="279671" y="6942498"/>
            <a:ext cx="567784" cy="261610"/>
          </a:xfrm>
          <a:prstGeom prst="rect">
            <a:avLst/>
          </a:prstGeom>
          <a:solidFill>
            <a:srgbClr val="00B0F0"/>
          </a:solidFill>
          <a:ln w="38100">
            <a:noFill/>
          </a:ln>
        </p:spPr>
        <p:txBody>
          <a:bodyPr wrap="none" lIns="91440" tIns="45720" rIns="91440" bIns="45720">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味</a:t>
            </a:r>
            <a:r>
              <a:rPr lang="ja-JP" altLang="en-US" b="1" dirty="0" smtClean="0">
                <a:solidFill>
                  <a:schemeClr val="bg1"/>
                </a:solidFill>
                <a:latin typeface="Meiryo UI" panose="020B0604030504040204" pitchFamily="50" charset="-128"/>
                <a:ea typeface="Meiryo UI" panose="020B0604030504040204" pitchFamily="50" charset="-128"/>
              </a:rPr>
              <a:t>わい</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1233435" y="6817243"/>
            <a:ext cx="3168605" cy="430887"/>
          </a:xfrm>
          <a:prstGeom prst="rect">
            <a:avLst/>
          </a:prstGeom>
          <a:noFill/>
          <a:ln w="38100">
            <a:noFill/>
          </a:ln>
        </p:spPr>
        <p:txBody>
          <a:bodyPr wrap="square" lIns="91440" tIns="45720" rIns="91440" bIns="45720">
            <a:spAutoFit/>
          </a:bodyPr>
          <a:lstStyle/>
          <a:p>
            <a:r>
              <a:rPr lang="en-US" altLang="ja-JP" dirty="0" smtClean="0">
                <a:latin typeface="Meiryo UI" panose="020B0604030504040204" pitchFamily="50" charset="-128"/>
                <a:ea typeface="Meiryo UI" panose="020B0604030504040204" pitchFamily="50" charset="-128"/>
              </a:rPr>
              <a:t>40</a:t>
            </a:r>
            <a:r>
              <a:rPr lang="ja-JP" altLang="en-US" dirty="0" smtClean="0">
                <a:latin typeface="Meiryo UI" panose="020B0604030504040204" pitchFamily="50" charset="-128"/>
                <a:ea typeface="Meiryo UI" panose="020B0604030504040204" pitchFamily="50" charset="-128"/>
              </a:rPr>
              <a:t>時間以上ソミュール液に浸漬させ、山桜のチップで</a:t>
            </a:r>
            <a:r>
              <a:rPr lang="en-US" altLang="ja-JP" dirty="0" smtClean="0">
                <a:latin typeface="Meiryo UI" panose="020B0604030504040204" pitchFamily="50" charset="-128"/>
                <a:ea typeface="Meiryo UI" panose="020B0604030504040204" pitchFamily="50" charset="-128"/>
              </a:rPr>
              <a:t>21</a:t>
            </a:r>
            <a:r>
              <a:rPr lang="ja-JP" altLang="en-US" dirty="0" smtClean="0">
                <a:latin typeface="Meiryo UI" panose="020B0604030504040204" pitchFamily="50" charset="-128"/>
                <a:ea typeface="Meiryo UI" panose="020B0604030504040204" pitchFamily="50" charset="-128"/>
              </a:rPr>
              <a:t>時間冷燻製法にて乾燥、熟成させております。</a:t>
            </a:r>
            <a:endParaRPr lang="en-US" altLang="ja-JP" dirty="0" smtClean="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5" cstate="print">
            <a:extLst>
              <a:ext uri="{BEBA8EAE-BF5A-486C-A8C5-ECC9F3942E4B}">
                <a14:imgProps xmlns:a14="http://schemas.microsoft.com/office/drawing/2010/main">
                  <a14:imgLayer r:embed="rId6">
                    <a14:imgEffect>
                      <a14:backgroundRemoval t="5936" b="93580" l="909" r="98637"/>
                    </a14:imgEffect>
                  </a14:imgLayer>
                </a14:imgProps>
              </a:ext>
              <a:ext uri="{28A0092B-C50C-407E-A947-70E740481C1C}">
                <a14:useLocalDpi xmlns:a14="http://schemas.microsoft.com/office/drawing/2010/main" val="0"/>
              </a:ext>
            </a:extLst>
          </a:blip>
          <a:stretch>
            <a:fillRect/>
          </a:stretch>
        </p:blipFill>
        <p:spPr>
          <a:xfrm>
            <a:off x="278127" y="1626548"/>
            <a:ext cx="3187130" cy="2390348"/>
          </a:xfrm>
          <a:prstGeom prst="rect">
            <a:avLst/>
          </a:prstGeom>
        </p:spPr>
      </p:pic>
      <p:sp>
        <p:nvSpPr>
          <p:cNvPr id="24" name="正方形/長方形 23"/>
          <p:cNvSpPr/>
          <p:nvPr/>
        </p:nvSpPr>
        <p:spPr>
          <a:xfrm>
            <a:off x="105679" y="7405722"/>
            <a:ext cx="1091966" cy="261610"/>
          </a:xfrm>
          <a:prstGeom prst="rect">
            <a:avLst/>
          </a:prstGeom>
          <a:solidFill>
            <a:srgbClr val="00B0F0"/>
          </a:solidFill>
          <a:ln w="38100">
            <a:noFill/>
          </a:ln>
        </p:spPr>
        <p:txBody>
          <a:bodyPr wrap="none" lIns="91440" tIns="45720" rIns="91440" bIns="45720">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アスタキサンチン</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1222653" y="7405926"/>
            <a:ext cx="3251526" cy="938719"/>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rPr>
              <a:t>血液</a:t>
            </a:r>
            <a:r>
              <a:rPr lang="ja-JP" altLang="en-US" dirty="0">
                <a:latin typeface="Meiryo UI" panose="020B0604030504040204" pitchFamily="50" charset="-128"/>
                <a:ea typeface="Meiryo UI" panose="020B0604030504040204" pitchFamily="50" charset="-128"/>
              </a:rPr>
              <a:t>をさらさらにして血栓の生成を抑え、脳血栓や心筋梗塞を予防します。血中コレステロールの低下作用・血圧低下作用・血糖値低下作用が認められています</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鮭のなかのでも紅鮭が最もアスタキサンチン含有量が多いとされている魚種です。</a:t>
            </a:r>
            <a:endParaRPr lang="ja-JP" altLang="en-US"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6452" y="1708774"/>
            <a:ext cx="3183877" cy="2225895"/>
          </a:xfrm>
          <a:prstGeom prst="rect">
            <a:avLst/>
          </a:prstGeom>
        </p:spPr>
      </p:pic>
      <p:sp>
        <p:nvSpPr>
          <p:cNvPr id="5" name="正方形/長方形 4"/>
          <p:cNvSpPr/>
          <p:nvPr/>
        </p:nvSpPr>
        <p:spPr>
          <a:xfrm>
            <a:off x="3444426" y="3908177"/>
            <a:ext cx="2360838" cy="261610"/>
          </a:xfrm>
          <a:prstGeom prst="rect">
            <a:avLst/>
          </a:prstGeom>
        </p:spPr>
        <p:txBody>
          <a:bodyPr wrap="square">
            <a:spAutoFit/>
          </a:bodyPr>
          <a:lstStyle/>
          <a:p>
            <a:r>
              <a:rPr lang="ja-JP" altLang="en-US" dirty="0" smtClean="0"/>
              <a:t> </a:t>
            </a:r>
            <a:r>
              <a:rPr lang="en-US" altLang="ja-JP" b="1" dirty="0"/>
              <a:t>B6</a:t>
            </a:r>
            <a:r>
              <a:rPr lang="ja-JP" altLang="en-US" b="1" dirty="0"/>
              <a:t>サイズ</a:t>
            </a:r>
            <a:r>
              <a:rPr lang="en-US" altLang="ja-JP" b="1" dirty="0"/>
              <a:t>POP</a:t>
            </a:r>
            <a:r>
              <a:rPr lang="ja-JP" altLang="en-US" b="1" dirty="0" smtClean="0"/>
              <a:t>ご用意出来ます。</a:t>
            </a:r>
            <a:endParaRPr lang="ja-JP" altLang="en-US" dirty="0"/>
          </a:p>
        </p:txBody>
      </p:sp>
    </p:spTree>
  </p:cSld>
  <p:clrMapOvr>
    <a:masterClrMapping/>
  </p:clrMapOvr>
</p:sld>
</file>

<file path=ppt/theme/theme1.xml><?xml version="1.0" encoding="utf-8"?>
<a:theme xmlns:a="http://schemas.openxmlformats.org/drawingml/2006/main" name="標準デザイン">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3784</TotalTime>
  <Words>216</Words>
  <Application>Microsoft Office PowerPoint</Application>
  <PresentationFormat>A4 210 x 297 mm</PresentationFormat>
  <Paragraphs>41</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標準デザイン</vt:lpstr>
      <vt:lpstr>PowerPoint プレゼンテーション</vt:lpstr>
    </vt:vector>
  </TitlesOfParts>
  <Company>nsk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ｽﾗｲﾄﾞ ﾀｲﾄﾙなし</dc:title>
  <dc:creator>NMAC</dc:creator>
  <cp:lastModifiedBy>User</cp:lastModifiedBy>
  <cp:revision>242</cp:revision>
  <cp:lastPrinted>2017-11-09T01:26:52Z</cp:lastPrinted>
  <dcterms:created xsi:type="dcterms:W3CDTF">2008-12-19T02:50:30Z</dcterms:created>
  <dcterms:modified xsi:type="dcterms:W3CDTF">2017-11-09T04:18:32Z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00080028050000000000010243100207b64006b004c800</vt:lpwstr>
  </property>
</Properties>
</file>